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98" r:id="rId3"/>
    <p:sldId id="302" r:id="rId4"/>
    <p:sldId id="310" r:id="rId5"/>
    <p:sldId id="311" r:id="rId6"/>
    <p:sldId id="312" r:id="rId7"/>
    <p:sldId id="314" r:id="rId8"/>
    <p:sldId id="315" r:id="rId9"/>
    <p:sldId id="316" r:id="rId10"/>
    <p:sldId id="318" r:id="rId11"/>
    <p:sldId id="319" r:id="rId12"/>
    <p:sldId id="320" r:id="rId13"/>
    <p:sldId id="317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30" r:id="rId23"/>
    <p:sldId id="331" r:id="rId24"/>
    <p:sldId id="332" r:id="rId25"/>
    <p:sldId id="329" r:id="rId26"/>
    <p:sldId id="337" r:id="rId27"/>
    <p:sldId id="338" r:id="rId28"/>
    <p:sldId id="336" r:id="rId29"/>
    <p:sldId id="334" r:id="rId30"/>
    <p:sldId id="335" r:id="rId31"/>
    <p:sldId id="333" r:id="rId32"/>
    <p:sldId id="313" r:id="rId33"/>
    <p:sldId id="299" r:id="rId34"/>
    <p:sldId id="293" r:id="rId35"/>
    <p:sldId id="294" r:id="rId36"/>
    <p:sldId id="295" r:id="rId37"/>
    <p:sldId id="306" r:id="rId38"/>
    <p:sldId id="307" r:id="rId39"/>
    <p:sldId id="308" r:id="rId40"/>
    <p:sldId id="309" r:id="rId41"/>
    <p:sldId id="296" r:id="rId42"/>
    <p:sldId id="27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6" autoAdjust="0"/>
    <p:restoredTop sz="87952" autoAdjust="0"/>
  </p:normalViewPr>
  <p:slideViewPr>
    <p:cSldViewPr snapToGrid="0">
      <p:cViewPr>
        <p:scale>
          <a:sx n="108" d="100"/>
          <a:sy n="108" d="100"/>
        </p:scale>
        <p:origin x="5504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29D10-FA06-4E8F-8B01-A81E981313DE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AC76-E9C9-49BB-830C-DBCDCA185F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2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21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6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7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1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874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5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89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00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131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10026347" y="4967311"/>
            <a:ext cx="2355730" cy="1246508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7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7636302" y="12770152"/>
              <a:ext cx="136959" cy="202887"/>
            </a:xfrm>
            <a:custGeom>
              <a:avLst/>
              <a:gdLst>
                <a:gd name="T0" fmla="*/ 62 w 72"/>
                <a:gd name="T1" fmla="*/ 0 h 108"/>
                <a:gd name="T2" fmla="*/ 66 w 72"/>
                <a:gd name="T3" fmla="*/ 2 h 108"/>
                <a:gd name="T4" fmla="*/ 70 w 72"/>
                <a:gd name="T5" fmla="*/ 4 h 108"/>
                <a:gd name="T6" fmla="*/ 70 w 72"/>
                <a:gd name="T7" fmla="*/ 7 h 108"/>
                <a:gd name="T8" fmla="*/ 72 w 72"/>
                <a:gd name="T9" fmla="*/ 9 h 108"/>
                <a:gd name="T10" fmla="*/ 70 w 72"/>
                <a:gd name="T11" fmla="*/ 13 h 108"/>
                <a:gd name="T12" fmla="*/ 18 w 72"/>
                <a:gd name="T13" fmla="*/ 104 h 108"/>
                <a:gd name="T14" fmla="*/ 16 w 72"/>
                <a:gd name="T15" fmla="*/ 106 h 108"/>
                <a:gd name="T16" fmla="*/ 12 w 72"/>
                <a:gd name="T17" fmla="*/ 108 h 108"/>
                <a:gd name="T18" fmla="*/ 8 w 72"/>
                <a:gd name="T19" fmla="*/ 108 h 108"/>
                <a:gd name="T20" fmla="*/ 4 w 72"/>
                <a:gd name="T21" fmla="*/ 108 h 108"/>
                <a:gd name="T22" fmla="*/ 2 w 72"/>
                <a:gd name="T23" fmla="*/ 104 h 108"/>
                <a:gd name="T24" fmla="*/ 0 w 72"/>
                <a:gd name="T25" fmla="*/ 103 h 108"/>
                <a:gd name="T26" fmla="*/ 0 w 72"/>
                <a:gd name="T27" fmla="*/ 99 h 108"/>
                <a:gd name="T28" fmla="*/ 0 w 72"/>
                <a:gd name="T29" fmla="*/ 95 h 108"/>
                <a:gd name="T30" fmla="*/ 53 w 72"/>
                <a:gd name="T31" fmla="*/ 4 h 108"/>
                <a:gd name="T32" fmla="*/ 55 w 72"/>
                <a:gd name="T33" fmla="*/ 2 h 108"/>
                <a:gd name="T34" fmla="*/ 58 w 72"/>
                <a:gd name="T35" fmla="*/ 0 h 108"/>
                <a:gd name="T36" fmla="*/ 62 w 72"/>
                <a:gd name="T3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08">
                  <a:moveTo>
                    <a:pt x="62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9"/>
                  </a:lnTo>
                  <a:lnTo>
                    <a:pt x="70" y="13"/>
                  </a:lnTo>
                  <a:lnTo>
                    <a:pt x="18" y="104"/>
                  </a:lnTo>
                  <a:lnTo>
                    <a:pt x="16" y="106"/>
                  </a:lnTo>
                  <a:lnTo>
                    <a:pt x="12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2" y="104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8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7" name="Freeform 6"/>
          <p:cNvSpPr>
            <a:spLocks/>
          </p:cNvSpPr>
          <p:nvPr userDrawn="1"/>
        </p:nvSpPr>
        <p:spPr bwMode="auto">
          <a:xfrm>
            <a:off x="6241142" y="0"/>
            <a:ext cx="5950858" cy="6248400"/>
          </a:xfrm>
          <a:custGeom>
            <a:avLst/>
            <a:gdLst>
              <a:gd name="T0" fmla="*/ 0 w 2094"/>
              <a:gd name="T1" fmla="*/ 0 h 3936"/>
              <a:gd name="T2" fmla="*/ 400 w 2094"/>
              <a:gd name="T3" fmla="*/ 0 h 3936"/>
              <a:gd name="T4" fmla="*/ 521 w 2094"/>
              <a:gd name="T5" fmla="*/ 146 h 3936"/>
              <a:gd name="T6" fmla="*/ 639 w 2094"/>
              <a:gd name="T7" fmla="*/ 299 h 3936"/>
              <a:gd name="T8" fmla="*/ 756 w 2094"/>
              <a:gd name="T9" fmla="*/ 459 h 3936"/>
              <a:gd name="T10" fmla="*/ 871 w 2094"/>
              <a:gd name="T11" fmla="*/ 625 h 3936"/>
              <a:gd name="T12" fmla="*/ 982 w 2094"/>
              <a:gd name="T13" fmla="*/ 797 h 3936"/>
              <a:gd name="T14" fmla="*/ 1090 w 2094"/>
              <a:gd name="T15" fmla="*/ 975 h 3936"/>
              <a:gd name="T16" fmla="*/ 1197 w 2094"/>
              <a:gd name="T17" fmla="*/ 1160 h 3936"/>
              <a:gd name="T18" fmla="*/ 1298 w 2094"/>
              <a:gd name="T19" fmla="*/ 1349 h 3936"/>
              <a:gd name="T20" fmla="*/ 1397 w 2094"/>
              <a:gd name="T21" fmla="*/ 1545 h 3936"/>
              <a:gd name="T22" fmla="*/ 1482 w 2094"/>
              <a:gd name="T23" fmla="*/ 1724 h 3936"/>
              <a:gd name="T24" fmla="*/ 1561 w 2094"/>
              <a:gd name="T25" fmla="*/ 1903 h 3936"/>
              <a:gd name="T26" fmla="*/ 1635 w 2094"/>
              <a:gd name="T27" fmla="*/ 2081 h 3936"/>
              <a:gd name="T28" fmla="*/ 1704 w 2094"/>
              <a:gd name="T29" fmla="*/ 2259 h 3936"/>
              <a:gd name="T30" fmla="*/ 1768 w 2094"/>
              <a:gd name="T31" fmla="*/ 2436 h 3936"/>
              <a:gd name="T32" fmla="*/ 1825 w 2094"/>
              <a:gd name="T33" fmla="*/ 2611 h 3936"/>
              <a:gd name="T34" fmla="*/ 1878 w 2094"/>
              <a:gd name="T35" fmla="*/ 2786 h 3936"/>
              <a:gd name="T36" fmla="*/ 1924 w 2094"/>
              <a:gd name="T37" fmla="*/ 2958 h 3936"/>
              <a:gd name="T38" fmla="*/ 1966 w 2094"/>
              <a:gd name="T39" fmla="*/ 3127 h 3936"/>
              <a:gd name="T40" fmla="*/ 2003 w 2094"/>
              <a:gd name="T41" fmla="*/ 3295 h 3936"/>
              <a:gd name="T42" fmla="*/ 2033 w 2094"/>
              <a:gd name="T43" fmla="*/ 3459 h 3936"/>
              <a:gd name="T44" fmla="*/ 2059 w 2094"/>
              <a:gd name="T45" fmla="*/ 3622 h 3936"/>
              <a:gd name="T46" fmla="*/ 2079 w 2094"/>
              <a:gd name="T47" fmla="*/ 3781 h 3936"/>
              <a:gd name="T48" fmla="*/ 2094 w 2094"/>
              <a:gd name="T49" fmla="*/ 3936 h 3936"/>
              <a:gd name="T50" fmla="*/ 2068 w 2094"/>
              <a:gd name="T51" fmla="*/ 3782 h 3936"/>
              <a:gd name="T52" fmla="*/ 2036 w 2094"/>
              <a:gd name="T53" fmla="*/ 3625 h 3936"/>
              <a:gd name="T54" fmla="*/ 2001 w 2094"/>
              <a:gd name="T55" fmla="*/ 3465 h 3936"/>
              <a:gd name="T56" fmla="*/ 1958 w 2094"/>
              <a:gd name="T57" fmla="*/ 3303 h 3936"/>
              <a:gd name="T58" fmla="*/ 1910 w 2094"/>
              <a:gd name="T59" fmla="*/ 3138 h 3936"/>
              <a:gd name="T60" fmla="*/ 1857 w 2094"/>
              <a:gd name="T61" fmla="*/ 2972 h 3936"/>
              <a:gd name="T62" fmla="*/ 1798 w 2094"/>
              <a:gd name="T63" fmla="*/ 2804 h 3936"/>
              <a:gd name="T64" fmla="*/ 1733 w 2094"/>
              <a:gd name="T65" fmla="*/ 2634 h 3936"/>
              <a:gd name="T66" fmla="*/ 1664 w 2094"/>
              <a:gd name="T67" fmla="*/ 2463 h 3936"/>
              <a:gd name="T68" fmla="*/ 1589 w 2094"/>
              <a:gd name="T69" fmla="*/ 2291 h 3936"/>
              <a:gd name="T70" fmla="*/ 1507 w 2094"/>
              <a:gd name="T71" fmla="*/ 2118 h 3936"/>
              <a:gd name="T72" fmla="*/ 1421 w 2094"/>
              <a:gd name="T73" fmla="*/ 1945 h 3936"/>
              <a:gd name="T74" fmla="*/ 1329 w 2094"/>
              <a:gd name="T75" fmla="*/ 1771 h 3936"/>
              <a:gd name="T76" fmla="*/ 1231 w 2094"/>
              <a:gd name="T77" fmla="*/ 1598 h 3936"/>
              <a:gd name="T78" fmla="*/ 1120 w 2094"/>
              <a:gd name="T79" fmla="*/ 1411 h 3936"/>
              <a:gd name="T80" fmla="*/ 1006 w 2094"/>
              <a:gd name="T81" fmla="*/ 1229 h 3936"/>
              <a:gd name="T82" fmla="*/ 887 w 2094"/>
              <a:gd name="T83" fmla="*/ 1054 h 3936"/>
              <a:gd name="T84" fmla="*/ 767 w 2094"/>
              <a:gd name="T85" fmla="*/ 883 h 3936"/>
              <a:gd name="T86" fmla="*/ 644 w 2094"/>
              <a:gd name="T87" fmla="*/ 719 h 3936"/>
              <a:gd name="T88" fmla="*/ 518 w 2094"/>
              <a:gd name="T89" fmla="*/ 561 h 3936"/>
              <a:gd name="T90" fmla="*/ 390 w 2094"/>
              <a:gd name="T91" fmla="*/ 411 h 3936"/>
              <a:gd name="T92" fmla="*/ 261 w 2094"/>
              <a:gd name="T93" fmla="*/ 266 h 3936"/>
              <a:gd name="T94" fmla="*/ 131 w 2094"/>
              <a:gd name="T95" fmla="*/ 130 h 3936"/>
              <a:gd name="T96" fmla="*/ 0 w 2094"/>
              <a:gd name="T97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400" y="0"/>
                </a:lnTo>
                <a:lnTo>
                  <a:pt x="521" y="146"/>
                </a:lnTo>
                <a:lnTo>
                  <a:pt x="639" y="299"/>
                </a:lnTo>
                <a:lnTo>
                  <a:pt x="756" y="459"/>
                </a:lnTo>
                <a:lnTo>
                  <a:pt x="871" y="625"/>
                </a:lnTo>
                <a:lnTo>
                  <a:pt x="982" y="797"/>
                </a:lnTo>
                <a:lnTo>
                  <a:pt x="1090" y="975"/>
                </a:lnTo>
                <a:lnTo>
                  <a:pt x="1197" y="1160"/>
                </a:lnTo>
                <a:lnTo>
                  <a:pt x="1298" y="1349"/>
                </a:lnTo>
                <a:lnTo>
                  <a:pt x="1397" y="1545"/>
                </a:lnTo>
                <a:lnTo>
                  <a:pt x="1482" y="1724"/>
                </a:lnTo>
                <a:lnTo>
                  <a:pt x="1561" y="1903"/>
                </a:lnTo>
                <a:lnTo>
                  <a:pt x="1635" y="2081"/>
                </a:lnTo>
                <a:lnTo>
                  <a:pt x="1704" y="2259"/>
                </a:lnTo>
                <a:lnTo>
                  <a:pt x="1768" y="2436"/>
                </a:lnTo>
                <a:lnTo>
                  <a:pt x="1825" y="2611"/>
                </a:lnTo>
                <a:lnTo>
                  <a:pt x="1878" y="2786"/>
                </a:lnTo>
                <a:lnTo>
                  <a:pt x="1924" y="2958"/>
                </a:lnTo>
                <a:lnTo>
                  <a:pt x="1966" y="3127"/>
                </a:lnTo>
                <a:lnTo>
                  <a:pt x="2003" y="3295"/>
                </a:lnTo>
                <a:lnTo>
                  <a:pt x="2033" y="3459"/>
                </a:lnTo>
                <a:lnTo>
                  <a:pt x="2059" y="3622"/>
                </a:lnTo>
                <a:lnTo>
                  <a:pt x="2079" y="3781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6000"/>
                </a:schemeClr>
              </a:gs>
              <a:gs pos="28000">
                <a:schemeClr val="bg2">
                  <a:alpha val="66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8" name="Freeform 6"/>
          <p:cNvSpPr>
            <a:spLocks/>
          </p:cNvSpPr>
          <p:nvPr userDrawn="1"/>
        </p:nvSpPr>
        <p:spPr bwMode="auto">
          <a:xfrm>
            <a:off x="7315088" y="0"/>
            <a:ext cx="4876912" cy="6248400"/>
          </a:xfrm>
          <a:custGeom>
            <a:avLst/>
            <a:gdLst>
              <a:gd name="T0" fmla="*/ 0 w 2094"/>
              <a:gd name="T1" fmla="*/ 0 h 3936"/>
              <a:gd name="T2" fmla="*/ 2094 w 2094"/>
              <a:gd name="T3" fmla="*/ 0 h 3936"/>
              <a:gd name="T4" fmla="*/ 2094 w 2094"/>
              <a:gd name="T5" fmla="*/ 3936 h 3936"/>
              <a:gd name="T6" fmla="*/ 2068 w 2094"/>
              <a:gd name="T7" fmla="*/ 3782 h 3936"/>
              <a:gd name="T8" fmla="*/ 2036 w 2094"/>
              <a:gd name="T9" fmla="*/ 3625 h 3936"/>
              <a:gd name="T10" fmla="*/ 2001 w 2094"/>
              <a:gd name="T11" fmla="*/ 3465 h 3936"/>
              <a:gd name="T12" fmla="*/ 1958 w 2094"/>
              <a:gd name="T13" fmla="*/ 3303 h 3936"/>
              <a:gd name="T14" fmla="*/ 1910 w 2094"/>
              <a:gd name="T15" fmla="*/ 3138 h 3936"/>
              <a:gd name="T16" fmla="*/ 1857 w 2094"/>
              <a:gd name="T17" fmla="*/ 2972 h 3936"/>
              <a:gd name="T18" fmla="*/ 1798 w 2094"/>
              <a:gd name="T19" fmla="*/ 2804 h 3936"/>
              <a:gd name="T20" fmla="*/ 1733 w 2094"/>
              <a:gd name="T21" fmla="*/ 2634 h 3936"/>
              <a:gd name="T22" fmla="*/ 1664 w 2094"/>
              <a:gd name="T23" fmla="*/ 2463 h 3936"/>
              <a:gd name="T24" fmla="*/ 1589 w 2094"/>
              <a:gd name="T25" fmla="*/ 2291 h 3936"/>
              <a:gd name="T26" fmla="*/ 1507 w 2094"/>
              <a:gd name="T27" fmla="*/ 2118 h 3936"/>
              <a:gd name="T28" fmla="*/ 1421 w 2094"/>
              <a:gd name="T29" fmla="*/ 1945 h 3936"/>
              <a:gd name="T30" fmla="*/ 1329 w 2094"/>
              <a:gd name="T31" fmla="*/ 1771 h 3936"/>
              <a:gd name="T32" fmla="*/ 1231 w 2094"/>
              <a:gd name="T33" fmla="*/ 1598 h 3936"/>
              <a:gd name="T34" fmla="*/ 1120 w 2094"/>
              <a:gd name="T35" fmla="*/ 1411 h 3936"/>
              <a:gd name="T36" fmla="*/ 1006 w 2094"/>
              <a:gd name="T37" fmla="*/ 1229 h 3936"/>
              <a:gd name="T38" fmla="*/ 887 w 2094"/>
              <a:gd name="T39" fmla="*/ 1054 h 3936"/>
              <a:gd name="T40" fmla="*/ 767 w 2094"/>
              <a:gd name="T41" fmla="*/ 883 h 3936"/>
              <a:gd name="T42" fmla="*/ 644 w 2094"/>
              <a:gd name="T43" fmla="*/ 719 h 3936"/>
              <a:gd name="T44" fmla="*/ 518 w 2094"/>
              <a:gd name="T45" fmla="*/ 561 h 3936"/>
              <a:gd name="T46" fmla="*/ 390 w 2094"/>
              <a:gd name="T47" fmla="*/ 411 h 3936"/>
              <a:gd name="T48" fmla="*/ 261 w 2094"/>
              <a:gd name="T49" fmla="*/ 266 h 3936"/>
              <a:gd name="T50" fmla="*/ 131 w 2094"/>
              <a:gd name="T51" fmla="*/ 130 h 3936"/>
              <a:gd name="T52" fmla="*/ 0 w 2094"/>
              <a:gd name="T53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2094" y="0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-571500" ty="-222250" sx="100000" sy="100000" flip="none" algn="tl"/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9" name="그룹 28"/>
          <p:cNvGrpSpPr/>
          <p:nvPr userDrawn="1"/>
        </p:nvGrpSpPr>
        <p:grpSpPr>
          <a:xfrm rot="10800000">
            <a:off x="-245705" y="238485"/>
            <a:ext cx="2524240" cy="1335673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30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9" name="자유형 48"/>
          <p:cNvSpPr>
            <a:spLocks/>
          </p:cNvSpPr>
          <p:nvPr userDrawn="1"/>
        </p:nvSpPr>
        <p:spPr bwMode="auto">
          <a:xfrm rot="10800000">
            <a:off x="-2" y="3369935"/>
            <a:ext cx="3142037" cy="3483670"/>
          </a:xfrm>
          <a:custGeom>
            <a:avLst/>
            <a:gdLst>
              <a:gd name="connsiteX0" fmla="*/ 3432928 w 3648540"/>
              <a:gd name="connsiteY0" fmla="*/ 5482077 h 6858000"/>
              <a:gd name="connsiteX1" fmla="*/ 3489983 w 3648540"/>
              <a:gd name="connsiteY1" fmla="*/ 5741136 h 6858000"/>
              <a:gd name="connsiteX2" fmla="*/ 3513200 w 3648540"/>
              <a:gd name="connsiteY2" fmla="*/ 5868052 h 6858000"/>
              <a:gd name="connsiteX3" fmla="*/ 3489984 w 3648540"/>
              <a:gd name="connsiteY3" fmla="*/ 5741136 h 6858000"/>
              <a:gd name="connsiteX4" fmla="*/ 1399634 w 3648540"/>
              <a:gd name="connsiteY4" fmla="*/ 918689 h 6858000"/>
              <a:gd name="connsiteX5" fmla="*/ 1517611 w 3648540"/>
              <a:gd name="connsiteY5" fmla="*/ 1088986 h 6858000"/>
              <a:gd name="connsiteX6" fmla="*/ 1629769 w 3648540"/>
              <a:gd name="connsiteY6" fmla="*/ 1262781 h 6858000"/>
              <a:gd name="connsiteX7" fmla="*/ 1517612 w 3648540"/>
              <a:gd name="connsiteY7" fmla="*/ 1088987 h 6858000"/>
              <a:gd name="connsiteX8" fmla="*/ 0 w 3648540"/>
              <a:gd name="connsiteY8" fmla="*/ 0 h 6858000"/>
              <a:gd name="connsiteX9" fmla="*/ 696951 w 3648540"/>
              <a:gd name="connsiteY9" fmla="*/ 0 h 6858000"/>
              <a:gd name="connsiteX10" fmla="*/ 3648540 w 3648540"/>
              <a:gd name="connsiteY10" fmla="*/ 0 h 6858000"/>
              <a:gd name="connsiteX11" fmla="*/ 3648540 w 3648540"/>
              <a:gd name="connsiteY11" fmla="*/ 6858000 h 6858000"/>
              <a:gd name="connsiteX12" fmla="*/ 3622405 w 3648540"/>
              <a:gd name="connsiteY12" fmla="*/ 6587932 h 6858000"/>
              <a:gd name="connsiteX13" fmla="*/ 3587557 w 3648540"/>
              <a:gd name="connsiteY13" fmla="*/ 6310894 h 6858000"/>
              <a:gd name="connsiteX14" fmla="*/ 3622404 w 3648540"/>
              <a:gd name="connsiteY14" fmla="*/ 6587932 h 6858000"/>
              <a:gd name="connsiteX15" fmla="*/ 3648540 w 3648540"/>
              <a:gd name="connsiteY15" fmla="*/ 6858000 h 6858000"/>
              <a:gd name="connsiteX16" fmla="*/ 3603238 w 3648540"/>
              <a:gd name="connsiteY16" fmla="*/ 6589674 h 6858000"/>
              <a:gd name="connsiteX17" fmla="*/ 3547482 w 3648540"/>
              <a:gd name="connsiteY17" fmla="*/ 6316121 h 6858000"/>
              <a:gd name="connsiteX18" fmla="*/ 3486499 w 3648540"/>
              <a:gd name="connsiteY18" fmla="*/ 6037340 h 6858000"/>
              <a:gd name="connsiteX19" fmla="*/ 3411577 w 3648540"/>
              <a:gd name="connsiteY19" fmla="*/ 5755075 h 6858000"/>
              <a:gd name="connsiteX20" fmla="*/ 3327943 w 3648540"/>
              <a:gd name="connsiteY20" fmla="*/ 5467583 h 6858000"/>
              <a:gd name="connsiteX21" fmla="*/ 3235596 w 3648540"/>
              <a:gd name="connsiteY21" fmla="*/ 5178348 h 6858000"/>
              <a:gd name="connsiteX22" fmla="*/ 3132796 w 3648540"/>
              <a:gd name="connsiteY22" fmla="*/ 4885628 h 6858000"/>
              <a:gd name="connsiteX23" fmla="*/ 3019541 w 3648540"/>
              <a:gd name="connsiteY23" fmla="*/ 4589424 h 6858000"/>
              <a:gd name="connsiteX24" fmla="*/ 2899317 w 3648540"/>
              <a:gd name="connsiteY24" fmla="*/ 4291477 h 6858000"/>
              <a:gd name="connsiteX25" fmla="*/ 2768639 w 3648540"/>
              <a:gd name="connsiteY25" fmla="*/ 3991788 h 6858000"/>
              <a:gd name="connsiteX26" fmla="*/ 2625764 w 3648540"/>
              <a:gd name="connsiteY26" fmla="*/ 3690357 h 6858000"/>
              <a:gd name="connsiteX27" fmla="*/ 2475919 w 3648540"/>
              <a:gd name="connsiteY27" fmla="*/ 3388925 h 6858000"/>
              <a:gd name="connsiteX28" fmla="*/ 2315621 w 3648540"/>
              <a:gd name="connsiteY28" fmla="*/ 3085752 h 6858000"/>
              <a:gd name="connsiteX29" fmla="*/ 2144867 w 3648540"/>
              <a:gd name="connsiteY29" fmla="*/ 2784320 h 6858000"/>
              <a:gd name="connsiteX30" fmla="*/ 1951464 w 3648540"/>
              <a:gd name="connsiteY30" fmla="*/ 2458496 h 6858000"/>
              <a:gd name="connsiteX31" fmla="*/ 1752833 w 3648540"/>
              <a:gd name="connsiteY31" fmla="*/ 2141383 h 6858000"/>
              <a:gd name="connsiteX32" fmla="*/ 1545489 w 3648540"/>
              <a:gd name="connsiteY32" fmla="*/ 1836467 h 6858000"/>
              <a:gd name="connsiteX33" fmla="*/ 1336404 w 3648540"/>
              <a:gd name="connsiteY33" fmla="*/ 1538520 h 6858000"/>
              <a:gd name="connsiteX34" fmla="*/ 1122092 w 3648540"/>
              <a:gd name="connsiteY34" fmla="*/ 1252770 h 6858000"/>
              <a:gd name="connsiteX35" fmla="*/ 902552 w 3648540"/>
              <a:gd name="connsiteY35" fmla="*/ 977474 h 6858000"/>
              <a:gd name="connsiteX36" fmla="*/ 679527 w 3648540"/>
              <a:gd name="connsiteY36" fmla="*/ 716118 h 6858000"/>
              <a:gd name="connsiteX37" fmla="*/ 454761 w 3648540"/>
              <a:gd name="connsiteY37" fmla="*/ 463473 h 6858000"/>
              <a:gd name="connsiteX38" fmla="*/ 228252 w 3648540"/>
              <a:gd name="connsiteY38" fmla="*/ 2265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648540" h="6858000">
                <a:moveTo>
                  <a:pt x="3432928" y="5482077"/>
                </a:moveTo>
                <a:lnTo>
                  <a:pt x="3489983" y="5741136"/>
                </a:lnTo>
                <a:lnTo>
                  <a:pt x="3513200" y="5868052"/>
                </a:lnTo>
                <a:lnTo>
                  <a:pt x="3489984" y="5741136"/>
                </a:lnTo>
                <a:close/>
                <a:moveTo>
                  <a:pt x="1399634" y="918689"/>
                </a:moveTo>
                <a:lnTo>
                  <a:pt x="1517611" y="1088986"/>
                </a:lnTo>
                <a:lnTo>
                  <a:pt x="1629769" y="1262781"/>
                </a:lnTo>
                <a:lnTo>
                  <a:pt x="1517612" y="1088987"/>
                </a:lnTo>
                <a:close/>
                <a:moveTo>
                  <a:pt x="0" y="0"/>
                </a:moveTo>
                <a:lnTo>
                  <a:pt x="696951" y="0"/>
                </a:lnTo>
                <a:lnTo>
                  <a:pt x="3648540" y="0"/>
                </a:lnTo>
                <a:lnTo>
                  <a:pt x="3648540" y="6858000"/>
                </a:lnTo>
                <a:lnTo>
                  <a:pt x="3622405" y="6587932"/>
                </a:lnTo>
                <a:lnTo>
                  <a:pt x="3587557" y="6310894"/>
                </a:lnTo>
                <a:lnTo>
                  <a:pt x="3622404" y="6587932"/>
                </a:lnTo>
                <a:lnTo>
                  <a:pt x="3648540" y="6858000"/>
                </a:lnTo>
                <a:lnTo>
                  <a:pt x="3603238" y="6589674"/>
                </a:lnTo>
                <a:lnTo>
                  <a:pt x="3547482" y="6316121"/>
                </a:lnTo>
                <a:lnTo>
                  <a:pt x="3486499" y="6037340"/>
                </a:lnTo>
                <a:lnTo>
                  <a:pt x="3411577" y="5755075"/>
                </a:lnTo>
                <a:lnTo>
                  <a:pt x="3327943" y="5467583"/>
                </a:lnTo>
                <a:lnTo>
                  <a:pt x="3235596" y="5178348"/>
                </a:lnTo>
                <a:lnTo>
                  <a:pt x="3132796" y="4885628"/>
                </a:lnTo>
                <a:lnTo>
                  <a:pt x="3019541" y="4589424"/>
                </a:lnTo>
                <a:lnTo>
                  <a:pt x="2899317" y="4291477"/>
                </a:lnTo>
                <a:lnTo>
                  <a:pt x="2768639" y="3991788"/>
                </a:lnTo>
                <a:lnTo>
                  <a:pt x="2625764" y="3690357"/>
                </a:lnTo>
                <a:lnTo>
                  <a:pt x="2475919" y="3388925"/>
                </a:lnTo>
                <a:lnTo>
                  <a:pt x="2315621" y="3085752"/>
                </a:lnTo>
                <a:lnTo>
                  <a:pt x="2144867" y="2784320"/>
                </a:lnTo>
                <a:lnTo>
                  <a:pt x="1951464" y="2458496"/>
                </a:lnTo>
                <a:lnTo>
                  <a:pt x="1752833" y="2141383"/>
                </a:lnTo>
                <a:lnTo>
                  <a:pt x="1545489" y="1836467"/>
                </a:lnTo>
                <a:lnTo>
                  <a:pt x="1336404" y="1538520"/>
                </a:lnTo>
                <a:lnTo>
                  <a:pt x="1122092" y="1252770"/>
                </a:lnTo>
                <a:lnTo>
                  <a:pt x="902552" y="977474"/>
                </a:lnTo>
                <a:lnTo>
                  <a:pt x="679527" y="716118"/>
                </a:lnTo>
                <a:lnTo>
                  <a:pt x="454761" y="463473"/>
                </a:lnTo>
                <a:lnTo>
                  <a:pt x="228252" y="226509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73000">
                <a:schemeClr val="bg1">
                  <a:lumMod val="85000"/>
                  <a:alpha val="66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50" name="자유형 49"/>
          <p:cNvSpPr>
            <a:spLocks/>
          </p:cNvSpPr>
          <p:nvPr userDrawn="1"/>
        </p:nvSpPr>
        <p:spPr bwMode="auto">
          <a:xfrm rot="10800000">
            <a:off x="-1" y="3369935"/>
            <a:ext cx="2541214" cy="3483670"/>
          </a:xfrm>
          <a:custGeom>
            <a:avLst/>
            <a:gdLst>
              <a:gd name="connsiteX0" fmla="*/ 0 w 2689225"/>
              <a:gd name="connsiteY0" fmla="*/ 0 h 6248400"/>
              <a:gd name="connsiteX1" fmla="*/ 2689225 w 2689225"/>
              <a:gd name="connsiteY1" fmla="*/ 0 h 6248400"/>
              <a:gd name="connsiteX2" fmla="*/ 2689225 w 2689225"/>
              <a:gd name="connsiteY2" fmla="*/ 6248400 h 6248400"/>
              <a:gd name="connsiteX3" fmla="*/ 2665413 w 2689225"/>
              <a:gd name="connsiteY3" fmla="*/ 6002338 h 6248400"/>
              <a:gd name="connsiteX4" fmla="*/ 2633663 w 2689225"/>
              <a:gd name="connsiteY4" fmla="*/ 5749925 h 6248400"/>
              <a:gd name="connsiteX5" fmla="*/ 2592387 w 2689225"/>
              <a:gd name="connsiteY5" fmla="*/ 5491163 h 6248400"/>
              <a:gd name="connsiteX6" fmla="*/ 2544763 w 2689225"/>
              <a:gd name="connsiteY6" fmla="*/ 5230813 h 6248400"/>
              <a:gd name="connsiteX7" fmla="*/ 2486025 w 2689225"/>
              <a:gd name="connsiteY7" fmla="*/ 4964113 h 6248400"/>
              <a:gd name="connsiteX8" fmla="*/ 2419350 w 2689225"/>
              <a:gd name="connsiteY8" fmla="*/ 4695825 h 6248400"/>
              <a:gd name="connsiteX9" fmla="*/ 2346325 w 2689225"/>
              <a:gd name="connsiteY9" fmla="*/ 4422775 h 6248400"/>
              <a:gd name="connsiteX10" fmla="*/ 2262187 w 2689225"/>
              <a:gd name="connsiteY10" fmla="*/ 4144963 h 6248400"/>
              <a:gd name="connsiteX11" fmla="*/ 2171700 w 2689225"/>
              <a:gd name="connsiteY11" fmla="*/ 3867150 h 6248400"/>
              <a:gd name="connsiteX12" fmla="*/ 2070100 w 2689225"/>
              <a:gd name="connsiteY12" fmla="*/ 3586163 h 6248400"/>
              <a:gd name="connsiteX13" fmla="*/ 1960563 w 2689225"/>
              <a:gd name="connsiteY13" fmla="*/ 3303588 h 6248400"/>
              <a:gd name="connsiteX14" fmla="*/ 1843087 w 2689225"/>
              <a:gd name="connsiteY14" fmla="*/ 3021013 h 6248400"/>
              <a:gd name="connsiteX15" fmla="*/ 1717675 w 2689225"/>
              <a:gd name="connsiteY15" fmla="*/ 2736850 h 6248400"/>
              <a:gd name="connsiteX16" fmla="*/ 1582737 w 2689225"/>
              <a:gd name="connsiteY16" fmla="*/ 2452688 h 6248400"/>
              <a:gd name="connsiteX17" fmla="*/ 1425575 w 2689225"/>
              <a:gd name="connsiteY17" fmla="*/ 2141538 h 6248400"/>
              <a:gd name="connsiteX18" fmla="*/ 1265237 w 2689225"/>
              <a:gd name="connsiteY18" fmla="*/ 1841500 h 6248400"/>
              <a:gd name="connsiteX19" fmla="*/ 1095375 w 2689225"/>
              <a:gd name="connsiteY19" fmla="*/ 1547813 h 6248400"/>
              <a:gd name="connsiteX20" fmla="*/ 923925 w 2689225"/>
              <a:gd name="connsiteY20" fmla="*/ 1265238 h 6248400"/>
              <a:gd name="connsiteX21" fmla="*/ 747713 w 2689225"/>
              <a:gd name="connsiteY21" fmla="*/ 992188 h 6248400"/>
              <a:gd name="connsiteX22" fmla="*/ 565150 w 2689225"/>
              <a:gd name="connsiteY22" fmla="*/ 728663 h 6248400"/>
              <a:gd name="connsiteX23" fmla="*/ 379413 w 2689225"/>
              <a:gd name="connsiteY23" fmla="*/ 474663 h 6248400"/>
              <a:gd name="connsiteX24" fmla="*/ 192087 w 2689225"/>
              <a:gd name="connsiteY24" fmla="*/ 231775 h 6248400"/>
              <a:gd name="connsiteX25" fmla="*/ 0 w 2689225"/>
              <a:gd name="connsiteY25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9225" h="6248400">
                <a:moveTo>
                  <a:pt x="0" y="0"/>
                </a:moveTo>
                <a:lnTo>
                  <a:pt x="2689225" y="0"/>
                </a:lnTo>
                <a:lnTo>
                  <a:pt x="2689225" y="6248400"/>
                </a:lnTo>
                <a:lnTo>
                  <a:pt x="2665413" y="6002338"/>
                </a:lnTo>
                <a:lnTo>
                  <a:pt x="2633663" y="5749925"/>
                </a:lnTo>
                <a:lnTo>
                  <a:pt x="2592387" y="5491163"/>
                </a:lnTo>
                <a:lnTo>
                  <a:pt x="2544763" y="5230813"/>
                </a:lnTo>
                <a:lnTo>
                  <a:pt x="2486025" y="4964113"/>
                </a:lnTo>
                <a:lnTo>
                  <a:pt x="2419350" y="4695825"/>
                </a:lnTo>
                <a:lnTo>
                  <a:pt x="2346325" y="4422775"/>
                </a:lnTo>
                <a:lnTo>
                  <a:pt x="2262187" y="4144963"/>
                </a:lnTo>
                <a:lnTo>
                  <a:pt x="2171700" y="3867150"/>
                </a:lnTo>
                <a:lnTo>
                  <a:pt x="2070100" y="3586163"/>
                </a:lnTo>
                <a:lnTo>
                  <a:pt x="1960563" y="3303588"/>
                </a:lnTo>
                <a:lnTo>
                  <a:pt x="1843087" y="3021013"/>
                </a:lnTo>
                <a:lnTo>
                  <a:pt x="1717675" y="2736850"/>
                </a:lnTo>
                <a:lnTo>
                  <a:pt x="1582737" y="2452688"/>
                </a:lnTo>
                <a:lnTo>
                  <a:pt x="1425575" y="2141538"/>
                </a:lnTo>
                <a:lnTo>
                  <a:pt x="1265237" y="1841500"/>
                </a:lnTo>
                <a:lnTo>
                  <a:pt x="1095375" y="1547813"/>
                </a:lnTo>
                <a:lnTo>
                  <a:pt x="923925" y="1265238"/>
                </a:lnTo>
                <a:lnTo>
                  <a:pt x="747713" y="992188"/>
                </a:lnTo>
                <a:lnTo>
                  <a:pt x="565150" y="728663"/>
                </a:lnTo>
                <a:lnTo>
                  <a:pt x="379413" y="474663"/>
                </a:lnTo>
                <a:lnTo>
                  <a:pt x="192087" y="2317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73000">
                <a:srgbClr val="0075C9"/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939" y="6236779"/>
            <a:ext cx="1520207" cy="420545"/>
          </a:xfrm>
          <a:prstGeom prst="rect">
            <a:avLst/>
          </a:prstGeom>
        </p:spPr>
      </p:pic>
      <p:grpSp>
        <p:nvGrpSpPr>
          <p:cNvPr id="52" name="그룹 51"/>
          <p:cNvGrpSpPr/>
          <p:nvPr userDrawn="1"/>
        </p:nvGrpSpPr>
        <p:grpSpPr>
          <a:xfrm>
            <a:off x="5871282" y="3992971"/>
            <a:ext cx="2355730" cy="1246508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53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auto">
            <a:xfrm>
              <a:off x="7636302" y="12770152"/>
              <a:ext cx="136959" cy="202887"/>
            </a:xfrm>
            <a:custGeom>
              <a:avLst/>
              <a:gdLst>
                <a:gd name="T0" fmla="*/ 62 w 72"/>
                <a:gd name="T1" fmla="*/ 0 h 108"/>
                <a:gd name="T2" fmla="*/ 66 w 72"/>
                <a:gd name="T3" fmla="*/ 2 h 108"/>
                <a:gd name="T4" fmla="*/ 70 w 72"/>
                <a:gd name="T5" fmla="*/ 4 h 108"/>
                <a:gd name="T6" fmla="*/ 70 w 72"/>
                <a:gd name="T7" fmla="*/ 7 h 108"/>
                <a:gd name="T8" fmla="*/ 72 w 72"/>
                <a:gd name="T9" fmla="*/ 9 h 108"/>
                <a:gd name="T10" fmla="*/ 70 w 72"/>
                <a:gd name="T11" fmla="*/ 13 h 108"/>
                <a:gd name="T12" fmla="*/ 18 w 72"/>
                <a:gd name="T13" fmla="*/ 104 h 108"/>
                <a:gd name="T14" fmla="*/ 16 w 72"/>
                <a:gd name="T15" fmla="*/ 106 h 108"/>
                <a:gd name="T16" fmla="*/ 12 w 72"/>
                <a:gd name="T17" fmla="*/ 108 h 108"/>
                <a:gd name="T18" fmla="*/ 8 w 72"/>
                <a:gd name="T19" fmla="*/ 108 h 108"/>
                <a:gd name="T20" fmla="*/ 4 w 72"/>
                <a:gd name="T21" fmla="*/ 108 h 108"/>
                <a:gd name="T22" fmla="*/ 2 w 72"/>
                <a:gd name="T23" fmla="*/ 104 h 108"/>
                <a:gd name="T24" fmla="*/ 0 w 72"/>
                <a:gd name="T25" fmla="*/ 103 h 108"/>
                <a:gd name="T26" fmla="*/ 0 w 72"/>
                <a:gd name="T27" fmla="*/ 99 h 108"/>
                <a:gd name="T28" fmla="*/ 0 w 72"/>
                <a:gd name="T29" fmla="*/ 95 h 108"/>
                <a:gd name="T30" fmla="*/ 53 w 72"/>
                <a:gd name="T31" fmla="*/ 4 h 108"/>
                <a:gd name="T32" fmla="*/ 55 w 72"/>
                <a:gd name="T33" fmla="*/ 2 h 108"/>
                <a:gd name="T34" fmla="*/ 58 w 72"/>
                <a:gd name="T35" fmla="*/ 0 h 108"/>
                <a:gd name="T36" fmla="*/ 62 w 72"/>
                <a:gd name="T3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08">
                  <a:moveTo>
                    <a:pt x="62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9"/>
                  </a:lnTo>
                  <a:lnTo>
                    <a:pt x="70" y="13"/>
                  </a:lnTo>
                  <a:lnTo>
                    <a:pt x="18" y="104"/>
                  </a:lnTo>
                  <a:lnTo>
                    <a:pt x="16" y="106"/>
                  </a:lnTo>
                  <a:lnTo>
                    <a:pt x="12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2" y="104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8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73" name="그림 7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084" y="2193626"/>
            <a:ext cx="2335485" cy="4404995"/>
          </a:xfrm>
          <a:prstGeom prst="rect">
            <a:avLst/>
          </a:prstGeom>
        </p:spPr>
      </p:pic>
      <p:sp>
        <p:nvSpPr>
          <p:cNvPr id="74" name="Freeform 6"/>
          <p:cNvSpPr>
            <a:spLocks/>
          </p:cNvSpPr>
          <p:nvPr userDrawn="1"/>
        </p:nvSpPr>
        <p:spPr bwMode="auto">
          <a:xfrm>
            <a:off x="7315088" y="0"/>
            <a:ext cx="4876912" cy="6248400"/>
          </a:xfrm>
          <a:custGeom>
            <a:avLst/>
            <a:gdLst>
              <a:gd name="T0" fmla="*/ 0 w 2094"/>
              <a:gd name="T1" fmla="*/ 0 h 3936"/>
              <a:gd name="T2" fmla="*/ 2094 w 2094"/>
              <a:gd name="T3" fmla="*/ 0 h 3936"/>
              <a:gd name="T4" fmla="*/ 2094 w 2094"/>
              <a:gd name="T5" fmla="*/ 3936 h 3936"/>
              <a:gd name="T6" fmla="*/ 2068 w 2094"/>
              <a:gd name="T7" fmla="*/ 3782 h 3936"/>
              <a:gd name="T8" fmla="*/ 2036 w 2094"/>
              <a:gd name="T9" fmla="*/ 3625 h 3936"/>
              <a:gd name="T10" fmla="*/ 2001 w 2094"/>
              <a:gd name="T11" fmla="*/ 3465 h 3936"/>
              <a:gd name="T12" fmla="*/ 1958 w 2094"/>
              <a:gd name="T13" fmla="*/ 3303 h 3936"/>
              <a:gd name="T14" fmla="*/ 1910 w 2094"/>
              <a:gd name="T15" fmla="*/ 3138 h 3936"/>
              <a:gd name="T16" fmla="*/ 1857 w 2094"/>
              <a:gd name="T17" fmla="*/ 2972 h 3936"/>
              <a:gd name="T18" fmla="*/ 1798 w 2094"/>
              <a:gd name="T19" fmla="*/ 2804 h 3936"/>
              <a:gd name="T20" fmla="*/ 1733 w 2094"/>
              <a:gd name="T21" fmla="*/ 2634 h 3936"/>
              <a:gd name="T22" fmla="*/ 1664 w 2094"/>
              <a:gd name="T23" fmla="*/ 2463 h 3936"/>
              <a:gd name="T24" fmla="*/ 1589 w 2094"/>
              <a:gd name="T25" fmla="*/ 2291 h 3936"/>
              <a:gd name="T26" fmla="*/ 1507 w 2094"/>
              <a:gd name="T27" fmla="*/ 2118 h 3936"/>
              <a:gd name="T28" fmla="*/ 1421 w 2094"/>
              <a:gd name="T29" fmla="*/ 1945 h 3936"/>
              <a:gd name="T30" fmla="*/ 1329 w 2094"/>
              <a:gd name="T31" fmla="*/ 1771 h 3936"/>
              <a:gd name="T32" fmla="*/ 1231 w 2094"/>
              <a:gd name="T33" fmla="*/ 1598 h 3936"/>
              <a:gd name="T34" fmla="*/ 1120 w 2094"/>
              <a:gd name="T35" fmla="*/ 1411 h 3936"/>
              <a:gd name="T36" fmla="*/ 1006 w 2094"/>
              <a:gd name="T37" fmla="*/ 1229 h 3936"/>
              <a:gd name="T38" fmla="*/ 887 w 2094"/>
              <a:gd name="T39" fmla="*/ 1054 h 3936"/>
              <a:gd name="T40" fmla="*/ 767 w 2094"/>
              <a:gd name="T41" fmla="*/ 883 h 3936"/>
              <a:gd name="T42" fmla="*/ 644 w 2094"/>
              <a:gd name="T43" fmla="*/ 719 h 3936"/>
              <a:gd name="T44" fmla="*/ 518 w 2094"/>
              <a:gd name="T45" fmla="*/ 561 h 3936"/>
              <a:gd name="T46" fmla="*/ 390 w 2094"/>
              <a:gd name="T47" fmla="*/ 411 h 3936"/>
              <a:gd name="T48" fmla="*/ 261 w 2094"/>
              <a:gd name="T49" fmla="*/ 266 h 3936"/>
              <a:gd name="T50" fmla="*/ 131 w 2094"/>
              <a:gd name="T51" fmla="*/ 130 h 3936"/>
              <a:gd name="T52" fmla="*/ 0 w 2094"/>
              <a:gd name="T53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2094" y="0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2000">
                <a:srgbClr val="003DA6">
                  <a:alpha val="80000"/>
                </a:srgbClr>
              </a:gs>
              <a:gs pos="70000">
                <a:schemeClr val="bg1">
                  <a:alpha val="0"/>
                </a:schemeClr>
              </a:gs>
            </a:gsLst>
            <a:lin ang="1854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E5B34E7-835E-4DA9-8194-4EDD053B0436}"/>
              </a:ext>
            </a:extLst>
          </p:cNvPr>
          <p:cNvSpPr txBox="1"/>
          <p:nvPr userDrawn="1"/>
        </p:nvSpPr>
        <p:spPr>
          <a:xfrm>
            <a:off x="1465971" y="748176"/>
            <a:ext cx="402710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더 나은 세상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을 위한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원자력기술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 </a:t>
            </a:r>
          </a:p>
          <a:p>
            <a:pPr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국민과 세계가 지지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하는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한국원자력연구원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76" name="직선 연결선 75"/>
          <p:cNvCxnSpPr/>
          <p:nvPr userDrawn="1"/>
        </p:nvCxnSpPr>
        <p:spPr>
          <a:xfrm>
            <a:off x="1545772" y="1433137"/>
            <a:ext cx="370347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 userDrawn="1"/>
        </p:nvGrpSpPr>
        <p:grpSpPr>
          <a:xfrm>
            <a:off x="1527134" y="1553575"/>
            <a:ext cx="3722117" cy="585094"/>
            <a:chOff x="950204" y="1584115"/>
            <a:chExt cx="4112577" cy="646473"/>
          </a:xfrm>
        </p:grpSpPr>
        <p:grpSp>
          <p:nvGrpSpPr>
            <p:cNvPr id="78" name="그룹 77"/>
            <p:cNvGrpSpPr/>
            <p:nvPr userDrawn="1"/>
          </p:nvGrpSpPr>
          <p:grpSpPr>
            <a:xfrm>
              <a:off x="950204" y="1584115"/>
              <a:ext cx="646473" cy="646473"/>
              <a:chOff x="950204" y="1584115"/>
              <a:chExt cx="666376" cy="666376"/>
            </a:xfrm>
          </p:grpSpPr>
          <p:sp>
            <p:nvSpPr>
              <p:cNvPr id="202" name="Freeform 1861"/>
              <p:cNvSpPr>
                <a:spLocks noEditPoints="1"/>
              </p:cNvSpPr>
              <p:nvPr/>
            </p:nvSpPr>
            <p:spPr bwMode="auto">
              <a:xfrm>
                <a:off x="1076588" y="1710499"/>
                <a:ext cx="413608" cy="413608"/>
              </a:xfrm>
              <a:custGeom>
                <a:avLst/>
                <a:gdLst>
                  <a:gd name="T0" fmla="*/ 1555 w 3355"/>
                  <a:gd name="T1" fmla="*/ 2661 h 3353"/>
                  <a:gd name="T2" fmla="*/ 1465 w 3355"/>
                  <a:gd name="T3" fmla="*/ 2995 h 3353"/>
                  <a:gd name="T4" fmla="*/ 1855 w 3355"/>
                  <a:gd name="T5" fmla="*/ 3112 h 3353"/>
                  <a:gd name="T6" fmla="*/ 1288 w 3355"/>
                  <a:gd name="T7" fmla="*/ 2347 h 3353"/>
                  <a:gd name="T8" fmla="*/ 1588 w 3355"/>
                  <a:gd name="T9" fmla="*/ 2354 h 3353"/>
                  <a:gd name="T10" fmla="*/ 1838 w 3355"/>
                  <a:gd name="T11" fmla="*/ 2270 h 3353"/>
                  <a:gd name="T12" fmla="*/ 594 w 3355"/>
                  <a:gd name="T13" fmla="*/ 2475 h 3353"/>
                  <a:gd name="T14" fmla="*/ 754 w 3355"/>
                  <a:gd name="T15" fmla="*/ 2820 h 3353"/>
                  <a:gd name="T16" fmla="*/ 1015 w 3355"/>
                  <a:gd name="T17" fmla="*/ 2191 h 3353"/>
                  <a:gd name="T18" fmla="*/ 2365 w 3355"/>
                  <a:gd name="T19" fmla="*/ 2716 h 3353"/>
                  <a:gd name="T20" fmla="*/ 2814 w 3355"/>
                  <a:gd name="T21" fmla="*/ 2638 h 3353"/>
                  <a:gd name="T22" fmla="*/ 1393 w 3355"/>
                  <a:gd name="T23" fmla="*/ 2164 h 3353"/>
                  <a:gd name="T24" fmla="*/ 1023 w 3355"/>
                  <a:gd name="T25" fmla="*/ 2133 h 3353"/>
                  <a:gd name="T26" fmla="*/ 2506 w 3355"/>
                  <a:gd name="T27" fmla="*/ 2057 h 3353"/>
                  <a:gd name="T28" fmla="*/ 2285 w 3355"/>
                  <a:gd name="T29" fmla="*/ 1601 h 3353"/>
                  <a:gd name="T30" fmla="*/ 192 w 3355"/>
                  <a:gd name="T31" fmla="*/ 1643 h 3353"/>
                  <a:gd name="T32" fmla="*/ 444 w 3355"/>
                  <a:gd name="T33" fmla="*/ 2008 h 3353"/>
                  <a:gd name="T34" fmla="*/ 2502 w 3355"/>
                  <a:gd name="T35" fmla="*/ 1559 h 3353"/>
                  <a:gd name="T36" fmla="*/ 2990 w 3355"/>
                  <a:gd name="T37" fmla="*/ 1731 h 3353"/>
                  <a:gd name="T38" fmla="*/ 3175 w 3355"/>
                  <a:gd name="T39" fmla="*/ 1554 h 3353"/>
                  <a:gd name="T40" fmla="*/ 2733 w 3355"/>
                  <a:gd name="T41" fmla="*/ 1344 h 3353"/>
                  <a:gd name="T42" fmla="*/ 2037 w 3355"/>
                  <a:gd name="T43" fmla="*/ 1554 h 3353"/>
                  <a:gd name="T44" fmla="*/ 1787 w 3355"/>
                  <a:gd name="T45" fmla="*/ 2038 h 3353"/>
                  <a:gd name="T46" fmla="*/ 1335 w 3355"/>
                  <a:gd name="T47" fmla="*/ 1731 h 3353"/>
                  <a:gd name="T48" fmla="*/ 1697 w 3355"/>
                  <a:gd name="T49" fmla="*/ 1322 h 3353"/>
                  <a:gd name="T50" fmla="*/ 2530 w 3355"/>
                  <a:gd name="T51" fmla="*/ 1419 h 3353"/>
                  <a:gd name="T52" fmla="*/ 2029 w 3355"/>
                  <a:gd name="T53" fmla="*/ 1244 h 3353"/>
                  <a:gd name="T54" fmla="*/ 1885 w 3355"/>
                  <a:gd name="T55" fmla="*/ 2150 h 3353"/>
                  <a:gd name="T56" fmla="*/ 1716 w 3355"/>
                  <a:gd name="T57" fmla="*/ 1052 h 3353"/>
                  <a:gd name="T58" fmla="*/ 1279 w 3355"/>
                  <a:gd name="T59" fmla="*/ 1144 h 3353"/>
                  <a:gd name="T60" fmla="*/ 2293 w 3355"/>
                  <a:gd name="T61" fmla="*/ 662 h 3353"/>
                  <a:gd name="T62" fmla="*/ 2764 w 3355"/>
                  <a:gd name="T63" fmla="*/ 1018 h 3353"/>
                  <a:gd name="T64" fmla="*/ 2698 w 3355"/>
                  <a:gd name="T65" fmla="*/ 582 h 3353"/>
                  <a:gd name="T66" fmla="*/ 568 w 3355"/>
                  <a:gd name="T67" fmla="*/ 647 h 3353"/>
                  <a:gd name="T68" fmla="*/ 769 w 3355"/>
                  <a:gd name="T69" fmla="*/ 1013 h 3353"/>
                  <a:gd name="T70" fmla="*/ 1153 w 3355"/>
                  <a:gd name="T71" fmla="*/ 1159 h 3353"/>
                  <a:gd name="T72" fmla="*/ 928 w 3355"/>
                  <a:gd name="T73" fmla="*/ 565 h 3353"/>
                  <a:gd name="T74" fmla="*/ 1502 w 3355"/>
                  <a:gd name="T75" fmla="*/ 282 h 3353"/>
                  <a:gd name="T76" fmla="*/ 1567 w 3355"/>
                  <a:gd name="T77" fmla="*/ 857 h 3353"/>
                  <a:gd name="T78" fmla="*/ 1793 w 3355"/>
                  <a:gd name="T79" fmla="*/ 354 h 3353"/>
                  <a:gd name="T80" fmla="*/ 1841 w 3355"/>
                  <a:gd name="T81" fmla="*/ 22 h 3353"/>
                  <a:gd name="T82" fmla="*/ 2028 w 3355"/>
                  <a:gd name="T83" fmla="*/ 286 h 3353"/>
                  <a:gd name="T84" fmla="*/ 2666 w 3355"/>
                  <a:gd name="T85" fmla="*/ 415 h 3353"/>
                  <a:gd name="T86" fmla="*/ 2921 w 3355"/>
                  <a:gd name="T87" fmla="*/ 777 h 3353"/>
                  <a:gd name="T88" fmla="*/ 2981 w 3355"/>
                  <a:gd name="T89" fmla="*/ 1284 h 3353"/>
                  <a:gd name="T90" fmla="*/ 3354 w 3355"/>
                  <a:gd name="T91" fmla="*/ 1608 h 3353"/>
                  <a:gd name="T92" fmla="*/ 3213 w 3355"/>
                  <a:gd name="T93" fmla="*/ 2012 h 3353"/>
                  <a:gd name="T94" fmla="*/ 2747 w 3355"/>
                  <a:gd name="T95" fmla="*/ 2152 h 3353"/>
                  <a:gd name="T96" fmla="*/ 2876 w 3355"/>
                  <a:gd name="T97" fmla="*/ 2849 h 3353"/>
                  <a:gd name="T98" fmla="*/ 2244 w 3355"/>
                  <a:gd name="T99" fmla="*/ 2804 h 3353"/>
                  <a:gd name="T100" fmla="*/ 1748 w 3355"/>
                  <a:gd name="T101" fmla="*/ 3337 h 3353"/>
                  <a:gd name="T102" fmla="*/ 1297 w 3355"/>
                  <a:gd name="T103" fmla="*/ 2955 h 3353"/>
                  <a:gd name="T104" fmla="*/ 604 w 3355"/>
                  <a:gd name="T105" fmla="*/ 2922 h 3353"/>
                  <a:gd name="T106" fmla="*/ 453 w 3355"/>
                  <a:gd name="T107" fmla="*/ 2451 h 3353"/>
                  <a:gd name="T108" fmla="*/ 86 w 3355"/>
                  <a:gd name="T109" fmla="*/ 1890 h 3353"/>
                  <a:gd name="T110" fmla="*/ 190 w 3355"/>
                  <a:gd name="T111" fmla="*/ 1434 h 3353"/>
                  <a:gd name="T112" fmla="*/ 476 w 3355"/>
                  <a:gd name="T113" fmla="*/ 1176 h 3353"/>
                  <a:gd name="T114" fmla="*/ 416 w 3355"/>
                  <a:gd name="T115" fmla="*/ 722 h 3353"/>
                  <a:gd name="T116" fmla="*/ 612 w 3355"/>
                  <a:gd name="T117" fmla="*/ 422 h 3353"/>
                  <a:gd name="T118" fmla="*/ 1096 w 3355"/>
                  <a:gd name="T119" fmla="*/ 550 h 3353"/>
                  <a:gd name="T120" fmla="*/ 1361 w 3355"/>
                  <a:gd name="T121" fmla="*/ 247 h 3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55" h="3353">
                    <a:moveTo>
                      <a:pt x="1670" y="2407"/>
                    </a:moveTo>
                    <a:lnTo>
                      <a:pt x="1663" y="2413"/>
                    </a:lnTo>
                    <a:lnTo>
                      <a:pt x="1655" y="2419"/>
                    </a:lnTo>
                    <a:lnTo>
                      <a:pt x="1647" y="2425"/>
                    </a:lnTo>
                    <a:lnTo>
                      <a:pt x="1658" y="2456"/>
                    </a:lnTo>
                    <a:lnTo>
                      <a:pt x="1663" y="2486"/>
                    </a:lnTo>
                    <a:lnTo>
                      <a:pt x="1663" y="2514"/>
                    </a:lnTo>
                    <a:lnTo>
                      <a:pt x="1658" y="2541"/>
                    </a:lnTo>
                    <a:lnTo>
                      <a:pt x="1650" y="2567"/>
                    </a:lnTo>
                    <a:lnTo>
                      <a:pt x="1636" y="2591"/>
                    </a:lnTo>
                    <a:lnTo>
                      <a:pt x="1620" y="2612"/>
                    </a:lnTo>
                    <a:lnTo>
                      <a:pt x="1602" y="2632"/>
                    </a:lnTo>
                    <a:lnTo>
                      <a:pt x="1579" y="2647"/>
                    </a:lnTo>
                    <a:lnTo>
                      <a:pt x="1555" y="2661"/>
                    </a:lnTo>
                    <a:lnTo>
                      <a:pt x="1530" y="2670"/>
                    </a:lnTo>
                    <a:lnTo>
                      <a:pt x="1504" y="2675"/>
                    </a:lnTo>
                    <a:lnTo>
                      <a:pt x="1476" y="2676"/>
                    </a:lnTo>
                    <a:lnTo>
                      <a:pt x="1448" y="2673"/>
                    </a:lnTo>
                    <a:lnTo>
                      <a:pt x="1422" y="2665"/>
                    </a:lnTo>
                    <a:lnTo>
                      <a:pt x="1394" y="2651"/>
                    </a:lnTo>
                    <a:lnTo>
                      <a:pt x="1368" y="2632"/>
                    </a:lnTo>
                    <a:lnTo>
                      <a:pt x="1343" y="2650"/>
                    </a:lnTo>
                    <a:lnTo>
                      <a:pt x="1359" y="2719"/>
                    </a:lnTo>
                    <a:lnTo>
                      <a:pt x="1378" y="2784"/>
                    </a:lnTo>
                    <a:lnTo>
                      <a:pt x="1397" y="2843"/>
                    </a:lnTo>
                    <a:lnTo>
                      <a:pt x="1419" y="2899"/>
                    </a:lnTo>
                    <a:lnTo>
                      <a:pt x="1441" y="2949"/>
                    </a:lnTo>
                    <a:lnTo>
                      <a:pt x="1465" y="2995"/>
                    </a:lnTo>
                    <a:lnTo>
                      <a:pt x="1490" y="3038"/>
                    </a:lnTo>
                    <a:lnTo>
                      <a:pt x="1515" y="3074"/>
                    </a:lnTo>
                    <a:lnTo>
                      <a:pt x="1542" y="3105"/>
                    </a:lnTo>
                    <a:lnTo>
                      <a:pt x="1570" y="3132"/>
                    </a:lnTo>
                    <a:lnTo>
                      <a:pt x="1597" y="3154"/>
                    </a:lnTo>
                    <a:lnTo>
                      <a:pt x="1625" y="3170"/>
                    </a:lnTo>
                    <a:lnTo>
                      <a:pt x="1654" y="3181"/>
                    </a:lnTo>
                    <a:lnTo>
                      <a:pt x="1684" y="3188"/>
                    </a:lnTo>
                    <a:lnTo>
                      <a:pt x="1712" y="3189"/>
                    </a:lnTo>
                    <a:lnTo>
                      <a:pt x="1741" y="3183"/>
                    </a:lnTo>
                    <a:lnTo>
                      <a:pt x="1770" y="3174"/>
                    </a:lnTo>
                    <a:lnTo>
                      <a:pt x="1799" y="3159"/>
                    </a:lnTo>
                    <a:lnTo>
                      <a:pt x="1828" y="3138"/>
                    </a:lnTo>
                    <a:lnTo>
                      <a:pt x="1855" y="3112"/>
                    </a:lnTo>
                    <a:lnTo>
                      <a:pt x="1882" y="3080"/>
                    </a:lnTo>
                    <a:lnTo>
                      <a:pt x="1909" y="3042"/>
                    </a:lnTo>
                    <a:lnTo>
                      <a:pt x="1935" y="2998"/>
                    </a:lnTo>
                    <a:lnTo>
                      <a:pt x="1960" y="2948"/>
                    </a:lnTo>
                    <a:lnTo>
                      <a:pt x="1984" y="2893"/>
                    </a:lnTo>
                    <a:lnTo>
                      <a:pt x="2006" y="2831"/>
                    </a:lnTo>
                    <a:lnTo>
                      <a:pt x="2028" y="2764"/>
                    </a:lnTo>
                    <a:lnTo>
                      <a:pt x="2048" y="2690"/>
                    </a:lnTo>
                    <a:lnTo>
                      <a:pt x="1950" y="2625"/>
                    </a:lnTo>
                    <a:lnTo>
                      <a:pt x="1855" y="2555"/>
                    </a:lnTo>
                    <a:lnTo>
                      <a:pt x="1762" y="2482"/>
                    </a:lnTo>
                    <a:lnTo>
                      <a:pt x="1670" y="2407"/>
                    </a:lnTo>
                    <a:close/>
                    <a:moveTo>
                      <a:pt x="1271" y="2217"/>
                    </a:moveTo>
                    <a:lnTo>
                      <a:pt x="1288" y="2347"/>
                    </a:lnTo>
                    <a:lnTo>
                      <a:pt x="1309" y="2478"/>
                    </a:lnTo>
                    <a:lnTo>
                      <a:pt x="1315" y="2447"/>
                    </a:lnTo>
                    <a:lnTo>
                      <a:pt x="1326" y="2419"/>
                    </a:lnTo>
                    <a:lnTo>
                      <a:pt x="1341" y="2395"/>
                    </a:lnTo>
                    <a:lnTo>
                      <a:pt x="1359" y="2373"/>
                    </a:lnTo>
                    <a:lnTo>
                      <a:pt x="1381" y="2355"/>
                    </a:lnTo>
                    <a:lnTo>
                      <a:pt x="1403" y="2341"/>
                    </a:lnTo>
                    <a:lnTo>
                      <a:pt x="1429" y="2331"/>
                    </a:lnTo>
                    <a:lnTo>
                      <a:pt x="1456" y="2324"/>
                    </a:lnTo>
                    <a:lnTo>
                      <a:pt x="1482" y="2322"/>
                    </a:lnTo>
                    <a:lnTo>
                      <a:pt x="1510" y="2324"/>
                    </a:lnTo>
                    <a:lnTo>
                      <a:pt x="1537" y="2329"/>
                    </a:lnTo>
                    <a:lnTo>
                      <a:pt x="1564" y="2339"/>
                    </a:lnTo>
                    <a:lnTo>
                      <a:pt x="1588" y="2354"/>
                    </a:lnTo>
                    <a:lnTo>
                      <a:pt x="1611" y="2374"/>
                    </a:lnTo>
                    <a:lnTo>
                      <a:pt x="1621" y="2366"/>
                    </a:lnTo>
                    <a:lnTo>
                      <a:pt x="1540" y="2297"/>
                    </a:lnTo>
                    <a:lnTo>
                      <a:pt x="1460" y="2225"/>
                    </a:lnTo>
                    <a:lnTo>
                      <a:pt x="1359" y="2222"/>
                    </a:lnTo>
                    <a:lnTo>
                      <a:pt x="1271" y="2217"/>
                    </a:lnTo>
                    <a:close/>
                    <a:moveTo>
                      <a:pt x="1808" y="2217"/>
                    </a:moveTo>
                    <a:lnTo>
                      <a:pt x="1633" y="2225"/>
                    </a:lnTo>
                    <a:lnTo>
                      <a:pt x="1716" y="2293"/>
                    </a:lnTo>
                    <a:lnTo>
                      <a:pt x="1808" y="2217"/>
                    </a:lnTo>
                    <a:close/>
                    <a:moveTo>
                      <a:pt x="2141" y="2182"/>
                    </a:moveTo>
                    <a:lnTo>
                      <a:pt x="2026" y="2196"/>
                    </a:lnTo>
                    <a:lnTo>
                      <a:pt x="1911" y="2209"/>
                    </a:lnTo>
                    <a:lnTo>
                      <a:pt x="1838" y="2270"/>
                    </a:lnTo>
                    <a:lnTo>
                      <a:pt x="1765" y="2332"/>
                    </a:lnTo>
                    <a:lnTo>
                      <a:pt x="1868" y="2410"/>
                    </a:lnTo>
                    <a:lnTo>
                      <a:pt x="1971" y="2486"/>
                    </a:lnTo>
                    <a:lnTo>
                      <a:pt x="2078" y="2558"/>
                    </a:lnTo>
                    <a:lnTo>
                      <a:pt x="2102" y="2434"/>
                    </a:lnTo>
                    <a:lnTo>
                      <a:pt x="2123" y="2308"/>
                    </a:lnTo>
                    <a:lnTo>
                      <a:pt x="2141" y="2182"/>
                    </a:lnTo>
                    <a:close/>
                    <a:moveTo>
                      <a:pt x="745" y="2150"/>
                    </a:moveTo>
                    <a:lnTo>
                      <a:pt x="711" y="2210"/>
                    </a:lnTo>
                    <a:lnTo>
                      <a:pt x="679" y="2268"/>
                    </a:lnTo>
                    <a:lnTo>
                      <a:pt x="652" y="2324"/>
                    </a:lnTo>
                    <a:lnTo>
                      <a:pt x="629" y="2376"/>
                    </a:lnTo>
                    <a:lnTo>
                      <a:pt x="609" y="2426"/>
                    </a:lnTo>
                    <a:lnTo>
                      <a:pt x="594" y="2475"/>
                    </a:lnTo>
                    <a:lnTo>
                      <a:pt x="581" y="2520"/>
                    </a:lnTo>
                    <a:lnTo>
                      <a:pt x="573" y="2562"/>
                    </a:lnTo>
                    <a:lnTo>
                      <a:pt x="568" y="2601"/>
                    </a:lnTo>
                    <a:lnTo>
                      <a:pt x="567" y="2638"/>
                    </a:lnTo>
                    <a:lnTo>
                      <a:pt x="570" y="2671"/>
                    </a:lnTo>
                    <a:lnTo>
                      <a:pt x="576" y="2701"/>
                    </a:lnTo>
                    <a:lnTo>
                      <a:pt x="587" y="2728"/>
                    </a:lnTo>
                    <a:lnTo>
                      <a:pt x="600" y="2752"/>
                    </a:lnTo>
                    <a:lnTo>
                      <a:pt x="616" y="2772"/>
                    </a:lnTo>
                    <a:lnTo>
                      <a:pt x="637" y="2789"/>
                    </a:lnTo>
                    <a:lnTo>
                      <a:pt x="662" y="2802"/>
                    </a:lnTo>
                    <a:lnTo>
                      <a:pt x="688" y="2812"/>
                    </a:lnTo>
                    <a:lnTo>
                      <a:pt x="719" y="2818"/>
                    </a:lnTo>
                    <a:lnTo>
                      <a:pt x="754" y="2820"/>
                    </a:lnTo>
                    <a:lnTo>
                      <a:pt x="791" y="2818"/>
                    </a:lnTo>
                    <a:lnTo>
                      <a:pt x="832" y="2812"/>
                    </a:lnTo>
                    <a:lnTo>
                      <a:pt x="877" y="2801"/>
                    </a:lnTo>
                    <a:lnTo>
                      <a:pt x="925" y="2787"/>
                    </a:lnTo>
                    <a:lnTo>
                      <a:pt x="976" y="2769"/>
                    </a:lnTo>
                    <a:lnTo>
                      <a:pt x="1030" y="2746"/>
                    </a:lnTo>
                    <a:lnTo>
                      <a:pt x="1088" y="2719"/>
                    </a:lnTo>
                    <a:lnTo>
                      <a:pt x="1148" y="2687"/>
                    </a:lnTo>
                    <a:lnTo>
                      <a:pt x="1212" y="2651"/>
                    </a:lnTo>
                    <a:lnTo>
                      <a:pt x="1192" y="2540"/>
                    </a:lnTo>
                    <a:lnTo>
                      <a:pt x="1175" y="2430"/>
                    </a:lnTo>
                    <a:lnTo>
                      <a:pt x="1162" y="2319"/>
                    </a:lnTo>
                    <a:lnTo>
                      <a:pt x="1151" y="2207"/>
                    </a:lnTo>
                    <a:lnTo>
                      <a:pt x="1015" y="2191"/>
                    </a:lnTo>
                    <a:lnTo>
                      <a:pt x="879" y="2173"/>
                    </a:lnTo>
                    <a:lnTo>
                      <a:pt x="745" y="2150"/>
                    </a:lnTo>
                    <a:close/>
                    <a:moveTo>
                      <a:pt x="2641" y="2095"/>
                    </a:moveTo>
                    <a:lnTo>
                      <a:pt x="2533" y="2118"/>
                    </a:lnTo>
                    <a:lnTo>
                      <a:pt x="2422" y="2139"/>
                    </a:lnTo>
                    <a:lnTo>
                      <a:pt x="2311" y="2156"/>
                    </a:lnTo>
                    <a:lnTo>
                      <a:pt x="2201" y="2173"/>
                    </a:lnTo>
                    <a:lnTo>
                      <a:pt x="2182" y="2313"/>
                    </a:lnTo>
                    <a:lnTo>
                      <a:pt x="2159" y="2453"/>
                    </a:lnTo>
                    <a:lnTo>
                      <a:pt x="2132" y="2593"/>
                    </a:lnTo>
                    <a:lnTo>
                      <a:pt x="2193" y="2630"/>
                    </a:lnTo>
                    <a:lnTo>
                      <a:pt x="2253" y="2663"/>
                    </a:lnTo>
                    <a:lnTo>
                      <a:pt x="2310" y="2691"/>
                    </a:lnTo>
                    <a:lnTo>
                      <a:pt x="2365" y="2716"/>
                    </a:lnTo>
                    <a:lnTo>
                      <a:pt x="2416" y="2736"/>
                    </a:lnTo>
                    <a:lnTo>
                      <a:pt x="2465" y="2752"/>
                    </a:lnTo>
                    <a:lnTo>
                      <a:pt x="2513" y="2763"/>
                    </a:lnTo>
                    <a:lnTo>
                      <a:pt x="2556" y="2772"/>
                    </a:lnTo>
                    <a:lnTo>
                      <a:pt x="2597" y="2775"/>
                    </a:lnTo>
                    <a:lnTo>
                      <a:pt x="2634" y="2775"/>
                    </a:lnTo>
                    <a:lnTo>
                      <a:pt x="2669" y="2771"/>
                    </a:lnTo>
                    <a:lnTo>
                      <a:pt x="2700" y="2762"/>
                    </a:lnTo>
                    <a:lnTo>
                      <a:pt x="2727" y="2751"/>
                    </a:lnTo>
                    <a:lnTo>
                      <a:pt x="2752" y="2736"/>
                    </a:lnTo>
                    <a:lnTo>
                      <a:pt x="2773" y="2716"/>
                    </a:lnTo>
                    <a:lnTo>
                      <a:pt x="2790" y="2693"/>
                    </a:lnTo>
                    <a:lnTo>
                      <a:pt x="2803" y="2668"/>
                    </a:lnTo>
                    <a:lnTo>
                      <a:pt x="2814" y="2638"/>
                    </a:lnTo>
                    <a:lnTo>
                      <a:pt x="2819" y="2604"/>
                    </a:lnTo>
                    <a:lnTo>
                      <a:pt x="2821" y="2568"/>
                    </a:lnTo>
                    <a:lnTo>
                      <a:pt x="2819" y="2528"/>
                    </a:lnTo>
                    <a:lnTo>
                      <a:pt x="2813" y="2485"/>
                    </a:lnTo>
                    <a:lnTo>
                      <a:pt x="2801" y="2439"/>
                    </a:lnTo>
                    <a:lnTo>
                      <a:pt x="2786" y="2388"/>
                    </a:lnTo>
                    <a:lnTo>
                      <a:pt x="2766" y="2336"/>
                    </a:lnTo>
                    <a:lnTo>
                      <a:pt x="2743" y="2281"/>
                    </a:lnTo>
                    <a:lnTo>
                      <a:pt x="2714" y="2221"/>
                    </a:lnTo>
                    <a:lnTo>
                      <a:pt x="2680" y="2159"/>
                    </a:lnTo>
                    <a:lnTo>
                      <a:pt x="2641" y="2095"/>
                    </a:lnTo>
                    <a:close/>
                    <a:moveTo>
                      <a:pt x="1252" y="2028"/>
                    </a:moveTo>
                    <a:lnTo>
                      <a:pt x="1265" y="2157"/>
                    </a:lnTo>
                    <a:lnTo>
                      <a:pt x="1393" y="2164"/>
                    </a:lnTo>
                    <a:lnTo>
                      <a:pt x="1322" y="2097"/>
                    </a:lnTo>
                    <a:lnTo>
                      <a:pt x="1252" y="2028"/>
                    </a:lnTo>
                    <a:close/>
                    <a:moveTo>
                      <a:pt x="2161" y="1968"/>
                    </a:moveTo>
                    <a:lnTo>
                      <a:pt x="2075" y="2056"/>
                    </a:lnTo>
                    <a:lnTo>
                      <a:pt x="1986" y="2140"/>
                    </a:lnTo>
                    <a:lnTo>
                      <a:pt x="2148" y="2118"/>
                    </a:lnTo>
                    <a:lnTo>
                      <a:pt x="2161" y="1968"/>
                    </a:lnTo>
                    <a:close/>
                    <a:moveTo>
                      <a:pt x="1015" y="1769"/>
                    </a:moveTo>
                    <a:lnTo>
                      <a:pt x="953" y="1848"/>
                    </a:lnTo>
                    <a:lnTo>
                      <a:pt x="893" y="1929"/>
                    </a:lnTo>
                    <a:lnTo>
                      <a:pt x="835" y="2011"/>
                    </a:lnTo>
                    <a:lnTo>
                      <a:pt x="780" y="2095"/>
                    </a:lnTo>
                    <a:lnTo>
                      <a:pt x="901" y="2115"/>
                    </a:lnTo>
                    <a:lnTo>
                      <a:pt x="1023" y="2133"/>
                    </a:lnTo>
                    <a:lnTo>
                      <a:pt x="1145" y="2147"/>
                    </a:lnTo>
                    <a:lnTo>
                      <a:pt x="1136" y="2023"/>
                    </a:lnTo>
                    <a:lnTo>
                      <a:pt x="1130" y="1898"/>
                    </a:lnTo>
                    <a:lnTo>
                      <a:pt x="1099" y="1864"/>
                    </a:lnTo>
                    <a:lnTo>
                      <a:pt x="1067" y="1829"/>
                    </a:lnTo>
                    <a:lnTo>
                      <a:pt x="1015" y="1769"/>
                    </a:lnTo>
                    <a:close/>
                    <a:moveTo>
                      <a:pt x="2379" y="1720"/>
                    </a:moveTo>
                    <a:lnTo>
                      <a:pt x="2303" y="1811"/>
                    </a:lnTo>
                    <a:lnTo>
                      <a:pt x="2224" y="1900"/>
                    </a:lnTo>
                    <a:lnTo>
                      <a:pt x="2218" y="2005"/>
                    </a:lnTo>
                    <a:lnTo>
                      <a:pt x="2209" y="2109"/>
                    </a:lnTo>
                    <a:lnTo>
                      <a:pt x="2307" y="2094"/>
                    </a:lnTo>
                    <a:lnTo>
                      <a:pt x="2407" y="2076"/>
                    </a:lnTo>
                    <a:lnTo>
                      <a:pt x="2506" y="2057"/>
                    </a:lnTo>
                    <a:lnTo>
                      <a:pt x="2603" y="2034"/>
                    </a:lnTo>
                    <a:lnTo>
                      <a:pt x="2531" y="1927"/>
                    </a:lnTo>
                    <a:lnTo>
                      <a:pt x="2457" y="1822"/>
                    </a:lnTo>
                    <a:lnTo>
                      <a:pt x="2379" y="1720"/>
                    </a:lnTo>
                    <a:close/>
                    <a:moveTo>
                      <a:pt x="1126" y="1631"/>
                    </a:moveTo>
                    <a:lnTo>
                      <a:pt x="1092" y="1672"/>
                    </a:lnTo>
                    <a:lnTo>
                      <a:pt x="1126" y="1712"/>
                    </a:lnTo>
                    <a:lnTo>
                      <a:pt x="1126" y="1631"/>
                    </a:lnTo>
                    <a:close/>
                    <a:moveTo>
                      <a:pt x="2225" y="1533"/>
                    </a:moveTo>
                    <a:lnTo>
                      <a:pt x="2229" y="1670"/>
                    </a:lnTo>
                    <a:lnTo>
                      <a:pt x="2228" y="1808"/>
                    </a:lnTo>
                    <a:lnTo>
                      <a:pt x="2286" y="1740"/>
                    </a:lnTo>
                    <a:lnTo>
                      <a:pt x="2342" y="1672"/>
                    </a:lnTo>
                    <a:lnTo>
                      <a:pt x="2285" y="1601"/>
                    </a:lnTo>
                    <a:lnTo>
                      <a:pt x="2225" y="1533"/>
                    </a:lnTo>
                    <a:close/>
                    <a:moveTo>
                      <a:pt x="698" y="1364"/>
                    </a:moveTo>
                    <a:lnTo>
                      <a:pt x="634" y="1382"/>
                    </a:lnTo>
                    <a:lnTo>
                      <a:pt x="575" y="1400"/>
                    </a:lnTo>
                    <a:lnTo>
                      <a:pt x="519" y="1420"/>
                    </a:lnTo>
                    <a:lnTo>
                      <a:pt x="466" y="1441"/>
                    </a:lnTo>
                    <a:lnTo>
                      <a:pt x="418" y="1464"/>
                    </a:lnTo>
                    <a:lnTo>
                      <a:pt x="374" y="1486"/>
                    </a:lnTo>
                    <a:lnTo>
                      <a:pt x="333" y="1511"/>
                    </a:lnTo>
                    <a:lnTo>
                      <a:pt x="297" y="1536"/>
                    </a:lnTo>
                    <a:lnTo>
                      <a:pt x="264" y="1561"/>
                    </a:lnTo>
                    <a:lnTo>
                      <a:pt x="236" y="1588"/>
                    </a:lnTo>
                    <a:lnTo>
                      <a:pt x="212" y="1615"/>
                    </a:lnTo>
                    <a:lnTo>
                      <a:pt x="192" y="1643"/>
                    </a:lnTo>
                    <a:lnTo>
                      <a:pt x="178" y="1670"/>
                    </a:lnTo>
                    <a:lnTo>
                      <a:pt x="167" y="1698"/>
                    </a:lnTo>
                    <a:lnTo>
                      <a:pt x="162" y="1726"/>
                    </a:lnTo>
                    <a:lnTo>
                      <a:pt x="161" y="1754"/>
                    </a:lnTo>
                    <a:lnTo>
                      <a:pt x="166" y="1781"/>
                    </a:lnTo>
                    <a:lnTo>
                      <a:pt x="176" y="1809"/>
                    </a:lnTo>
                    <a:lnTo>
                      <a:pt x="190" y="1836"/>
                    </a:lnTo>
                    <a:lnTo>
                      <a:pt x="210" y="1862"/>
                    </a:lnTo>
                    <a:lnTo>
                      <a:pt x="235" y="1888"/>
                    </a:lnTo>
                    <a:lnTo>
                      <a:pt x="265" y="1914"/>
                    </a:lnTo>
                    <a:lnTo>
                      <a:pt x="302" y="1939"/>
                    </a:lnTo>
                    <a:lnTo>
                      <a:pt x="343" y="1963"/>
                    </a:lnTo>
                    <a:lnTo>
                      <a:pt x="390" y="1986"/>
                    </a:lnTo>
                    <a:lnTo>
                      <a:pt x="444" y="2008"/>
                    </a:lnTo>
                    <a:lnTo>
                      <a:pt x="503" y="2029"/>
                    </a:lnTo>
                    <a:lnTo>
                      <a:pt x="569" y="2048"/>
                    </a:lnTo>
                    <a:lnTo>
                      <a:pt x="640" y="2066"/>
                    </a:lnTo>
                    <a:lnTo>
                      <a:pt x="693" y="1985"/>
                    </a:lnTo>
                    <a:lnTo>
                      <a:pt x="751" y="1903"/>
                    </a:lnTo>
                    <a:lnTo>
                      <a:pt x="811" y="1825"/>
                    </a:lnTo>
                    <a:lnTo>
                      <a:pt x="872" y="1747"/>
                    </a:lnTo>
                    <a:lnTo>
                      <a:pt x="934" y="1672"/>
                    </a:lnTo>
                    <a:lnTo>
                      <a:pt x="853" y="1572"/>
                    </a:lnTo>
                    <a:lnTo>
                      <a:pt x="773" y="1469"/>
                    </a:lnTo>
                    <a:lnTo>
                      <a:pt x="698" y="1364"/>
                    </a:lnTo>
                    <a:close/>
                    <a:moveTo>
                      <a:pt x="2664" y="1326"/>
                    </a:moveTo>
                    <a:lnTo>
                      <a:pt x="2585" y="1443"/>
                    </a:lnTo>
                    <a:lnTo>
                      <a:pt x="2502" y="1559"/>
                    </a:lnTo>
                    <a:lnTo>
                      <a:pt x="2417" y="1672"/>
                    </a:lnTo>
                    <a:lnTo>
                      <a:pt x="2502" y="1785"/>
                    </a:lnTo>
                    <a:lnTo>
                      <a:pt x="2586" y="1901"/>
                    </a:lnTo>
                    <a:lnTo>
                      <a:pt x="2665" y="2019"/>
                    </a:lnTo>
                    <a:lnTo>
                      <a:pt x="2757" y="1992"/>
                    </a:lnTo>
                    <a:lnTo>
                      <a:pt x="2848" y="1960"/>
                    </a:lnTo>
                    <a:lnTo>
                      <a:pt x="2937" y="1923"/>
                    </a:lnTo>
                    <a:lnTo>
                      <a:pt x="2929" y="1889"/>
                    </a:lnTo>
                    <a:lnTo>
                      <a:pt x="2927" y="1857"/>
                    </a:lnTo>
                    <a:lnTo>
                      <a:pt x="2931" y="1827"/>
                    </a:lnTo>
                    <a:lnTo>
                      <a:pt x="2939" y="1799"/>
                    </a:lnTo>
                    <a:lnTo>
                      <a:pt x="2952" y="1773"/>
                    </a:lnTo>
                    <a:lnTo>
                      <a:pt x="2970" y="1750"/>
                    </a:lnTo>
                    <a:lnTo>
                      <a:pt x="2990" y="1731"/>
                    </a:lnTo>
                    <a:lnTo>
                      <a:pt x="3014" y="1714"/>
                    </a:lnTo>
                    <a:lnTo>
                      <a:pt x="3039" y="1703"/>
                    </a:lnTo>
                    <a:lnTo>
                      <a:pt x="3066" y="1695"/>
                    </a:lnTo>
                    <a:lnTo>
                      <a:pt x="3095" y="1692"/>
                    </a:lnTo>
                    <a:lnTo>
                      <a:pt x="3124" y="1693"/>
                    </a:lnTo>
                    <a:lnTo>
                      <a:pt x="3154" y="1700"/>
                    </a:lnTo>
                    <a:lnTo>
                      <a:pt x="3182" y="1712"/>
                    </a:lnTo>
                    <a:lnTo>
                      <a:pt x="3200" y="1689"/>
                    </a:lnTo>
                    <a:lnTo>
                      <a:pt x="3210" y="1665"/>
                    </a:lnTo>
                    <a:lnTo>
                      <a:pt x="3214" y="1642"/>
                    </a:lnTo>
                    <a:lnTo>
                      <a:pt x="3212" y="1619"/>
                    </a:lnTo>
                    <a:lnTo>
                      <a:pt x="3205" y="1596"/>
                    </a:lnTo>
                    <a:lnTo>
                      <a:pt x="3192" y="1575"/>
                    </a:lnTo>
                    <a:lnTo>
                      <a:pt x="3175" y="1554"/>
                    </a:lnTo>
                    <a:lnTo>
                      <a:pt x="3154" y="1534"/>
                    </a:lnTo>
                    <a:lnTo>
                      <a:pt x="3129" y="1513"/>
                    </a:lnTo>
                    <a:lnTo>
                      <a:pt x="3100" y="1495"/>
                    </a:lnTo>
                    <a:lnTo>
                      <a:pt x="3071" y="1476"/>
                    </a:lnTo>
                    <a:lnTo>
                      <a:pt x="3038" y="1459"/>
                    </a:lnTo>
                    <a:lnTo>
                      <a:pt x="3004" y="1441"/>
                    </a:lnTo>
                    <a:lnTo>
                      <a:pt x="2968" y="1426"/>
                    </a:lnTo>
                    <a:lnTo>
                      <a:pt x="2932" y="1411"/>
                    </a:lnTo>
                    <a:lnTo>
                      <a:pt x="2896" y="1397"/>
                    </a:lnTo>
                    <a:lnTo>
                      <a:pt x="2861" y="1384"/>
                    </a:lnTo>
                    <a:lnTo>
                      <a:pt x="2826" y="1372"/>
                    </a:lnTo>
                    <a:lnTo>
                      <a:pt x="2792" y="1361"/>
                    </a:lnTo>
                    <a:lnTo>
                      <a:pt x="2761" y="1352"/>
                    </a:lnTo>
                    <a:lnTo>
                      <a:pt x="2733" y="1344"/>
                    </a:lnTo>
                    <a:lnTo>
                      <a:pt x="2706" y="1336"/>
                    </a:lnTo>
                    <a:lnTo>
                      <a:pt x="2683" y="1330"/>
                    </a:lnTo>
                    <a:lnTo>
                      <a:pt x="2664" y="1326"/>
                    </a:lnTo>
                    <a:close/>
                    <a:moveTo>
                      <a:pt x="1697" y="1322"/>
                    </a:moveTo>
                    <a:lnTo>
                      <a:pt x="1743" y="1324"/>
                    </a:lnTo>
                    <a:lnTo>
                      <a:pt x="1787" y="1332"/>
                    </a:lnTo>
                    <a:lnTo>
                      <a:pt x="1830" y="1346"/>
                    </a:lnTo>
                    <a:lnTo>
                      <a:pt x="1869" y="1364"/>
                    </a:lnTo>
                    <a:lnTo>
                      <a:pt x="1906" y="1387"/>
                    </a:lnTo>
                    <a:lnTo>
                      <a:pt x="1939" y="1413"/>
                    </a:lnTo>
                    <a:lnTo>
                      <a:pt x="1970" y="1443"/>
                    </a:lnTo>
                    <a:lnTo>
                      <a:pt x="1997" y="1477"/>
                    </a:lnTo>
                    <a:lnTo>
                      <a:pt x="2020" y="1514"/>
                    </a:lnTo>
                    <a:lnTo>
                      <a:pt x="2037" y="1554"/>
                    </a:lnTo>
                    <a:lnTo>
                      <a:pt x="2051" y="1596"/>
                    </a:lnTo>
                    <a:lnTo>
                      <a:pt x="2060" y="1639"/>
                    </a:lnTo>
                    <a:lnTo>
                      <a:pt x="2062" y="1686"/>
                    </a:lnTo>
                    <a:lnTo>
                      <a:pt x="2060" y="1731"/>
                    </a:lnTo>
                    <a:lnTo>
                      <a:pt x="2051" y="1775"/>
                    </a:lnTo>
                    <a:lnTo>
                      <a:pt x="2037" y="1817"/>
                    </a:lnTo>
                    <a:lnTo>
                      <a:pt x="2020" y="1856"/>
                    </a:lnTo>
                    <a:lnTo>
                      <a:pt x="1997" y="1893"/>
                    </a:lnTo>
                    <a:lnTo>
                      <a:pt x="1970" y="1927"/>
                    </a:lnTo>
                    <a:lnTo>
                      <a:pt x="1939" y="1958"/>
                    </a:lnTo>
                    <a:lnTo>
                      <a:pt x="1906" y="1985"/>
                    </a:lnTo>
                    <a:lnTo>
                      <a:pt x="1869" y="2007"/>
                    </a:lnTo>
                    <a:lnTo>
                      <a:pt x="1830" y="2025"/>
                    </a:lnTo>
                    <a:lnTo>
                      <a:pt x="1787" y="2038"/>
                    </a:lnTo>
                    <a:lnTo>
                      <a:pt x="1743" y="2046"/>
                    </a:lnTo>
                    <a:lnTo>
                      <a:pt x="1697" y="2049"/>
                    </a:lnTo>
                    <a:lnTo>
                      <a:pt x="1652" y="2046"/>
                    </a:lnTo>
                    <a:lnTo>
                      <a:pt x="1608" y="2038"/>
                    </a:lnTo>
                    <a:lnTo>
                      <a:pt x="1566" y="2025"/>
                    </a:lnTo>
                    <a:lnTo>
                      <a:pt x="1527" y="2007"/>
                    </a:lnTo>
                    <a:lnTo>
                      <a:pt x="1490" y="1985"/>
                    </a:lnTo>
                    <a:lnTo>
                      <a:pt x="1456" y="1958"/>
                    </a:lnTo>
                    <a:lnTo>
                      <a:pt x="1425" y="1927"/>
                    </a:lnTo>
                    <a:lnTo>
                      <a:pt x="1398" y="1893"/>
                    </a:lnTo>
                    <a:lnTo>
                      <a:pt x="1376" y="1856"/>
                    </a:lnTo>
                    <a:lnTo>
                      <a:pt x="1357" y="1817"/>
                    </a:lnTo>
                    <a:lnTo>
                      <a:pt x="1344" y="1775"/>
                    </a:lnTo>
                    <a:lnTo>
                      <a:pt x="1335" y="1731"/>
                    </a:lnTo>
                    <a:lnTo>
                      <a:pt x="1332" y="1686"/>
                    </a:lnTo>
                    <a:lnTo>
                      <a:pt x="1335" y="1639"/>
                    </a:lnTo>
                    <a:lnTo>
                      <a:pt x="1344" y="1596"/>
                    </a:lnTo>
                    <a:lnTo>
                      <a:pt x="1357" y="1554"/>
                    </a:lnTo>
                    <a:lnTo>
                      <a:pt x="1376" y="1514"/>
                    </a:lnTo>
                    <a:lnTo>
                      <a:pt x="1398" y="1477"/>
                    </a:lnTo>
                    <a:lnTo>
                      <a:pt x="1425" y="1443"/>
                    </a:lnTo>
                    <a:lnTo>
                      <a:pt x="1456" y="1413"/>
                    </a:lnTo>
                    <a:lnTo>
                      <a:pt x="1490" y="1387"/>
                    </a:lnTo>
                    <a:lnTo>
                      <a:pt x="1527" y="1364"/>
                    </a:lnTo>
                    <a:lnTo>
                      <a:pt x="1566" y="1346"/>
                    </a:lnTo>
                    <a:lnTo>
                      <a:pt x="1608" y="1332"/>
                    </a:lnTo>
                    <a:lnTo>
                      <a:pt x="1652" y="1324"/>
                    </a:lnTo>
                    <a:lnTo>
                      <a:pt x="1697" y="1322"/>
                    </a:lnTo>
                    <a:close/>
                    <a:moveTo>
                      <a:pt x="1142" y="1279"/>
                    </a:moveTo>
                    <a:lnTo>
                      <a:pt x="988" y="1304"/>
                    </a:lnTo>
                    <a:lnTo>
                      <a:pt x="835" y="1333"/>
                    </a:lnTo>
                    <a:lnTo>
                      <a:pt x="924" y="1456"/>
                    </a:lnTo>
                    <a:lnTo>
                      <a:pt x="1015" y="1576"/>
                    </a:lnTo>
                    <a:lnTo>
                      <a:pt x="1072" y="1509"/>
                    </a:lnTo>
                    <a:lnTo>
                      <a:pt x="1131" y="1444"/>
                    </a:lnTo>
                    <a:lnTo>
                      <a:pt x="1142" y="1279"/>
                    </a:lnTo>
                    <a:close/>
                    <a:moveTo>
                      <a:pt x="2205" y="1258"/>
                    </a:moveTo>
                    <a:lnTo>
                      <a:pt x="2220" y="1439"/>
                    </a:lnTo>
                    <a:lnTo>
                      <a:pt x="2301" y="1531"/>
                    </a:lnTo>
                    <a:lnTo>
                      <a:pt x="2379" y="1624"/>
                    </a:lnTo>
                    <a:lnTo>
                      <a:pt x="2456" y="1522"/>
                    </a:lnTo>
                    <a:lnTo>
                      <a:pt x="2530" y="1419"/>
                    </a:lnTo>
                    <a:lnTo>
                      <a:pt x="2601" y="1313"/>
                    </a:lnTo>
                    <a:lnTo>
                      <a:pt x="2502" y="1295"/>
                    </a:lnTo>
                    <a:lnTo>
                      <a:pt x="2404" y="1281"/>
                    </a:lnTo>
                    <a:lnTo>
                      <a:pt x="2304" y="1269"/>
                    </a:lnTo>
                    <a:lnTo>
                      <a:pt x="2205" y="1258"/>
                    </a:lnTo>
                    <a:close/>
                    <a:moveTo>
                      <a:pt x="1312" y="1257"/>
                    </a:moveTo>
                    <a:lnTo>
                      <a:pt x="1266" y="1262"/>
                    </a:lnTo>
                    <a:lnTo>
                      <a:pt x="1260" y="1309"/>
                    </a:lnTo>
                    <a:lnTo>
                      <a:pt x="1312" y="1257"/>
                    </a:lnTo>
                    <a:close/>
                    <a:moveTo>
                      <a:pt x="2029" y="1244"/>
                    </a:moveTo>
                    <a:lnTo>
                      <a:pt x="2093" y="1306"/>
                    </a:lnTo>
                    <a:lnTo>
                      <a:pt x="2154" y="1369"/>
                    </a:lnTo>
                    <a:lnTo>
                      <a:pt x="2143" y="1253"/>
                    </a:lnTo>
                    <a:lnTo>
                      <a:pt x="2029" y="1244"/>
                    </a:lnTo>
                    <a:close/>
                    <a:moveTo>
                      <a:pt x="1788" y="1235"/>
                    </a:moveTo>
                    <a:lnTo>
                      <a:pt x="1642" y="1236"/>
                    </a:lnTo>
                    <a:lnTo>
                      <a:pt x="1495" y="1243"/>
                    </a:lnTo>
                    <a:lnTo>
                      <a:pt x="1409" y="1323"/>
                    </a:lnTo>
                    <a:lnTo>
                      <a:pt x="1327" y="1407"/>
                    </a:lnTo>
                    <a:lnTo>
                      <a:pt x="1247" y="1493"/>
                    </a:lnTo>
                    <a:lnTo>
                      <a:pt x="1241" y="1670"/>
                    </a:lnTo>
                    <a:lnTo>
                      <a:pt x="1243" y="1847"/>
                    </a:lnTo>
                    <a:lnTo>
                      <a:pt x="1321" y="1931"/>
                    </a:lnTo>
                    <a:lnTo>
                      <a:pt x="1401" y="2012"/>
                    </a:lnTo>
                    <a:lnTo>
                      <a:pt x="1483" y="2090"/>
                    </a:lnTo>
                    <a:lnTo>
                      <a:pt x="1567" y="2166"/>
                    </a:lnTo>
                    <a:lnTo>
                      <a:pt x="1726" y="2162"/>
                    </a:lnTo>
                    <a:lnTo>
                      <a:pt x="1885" y="2150"/>
                    </a:lnTo>
                    <a:lnTo>
                      <a:pt x="1982" y="2063"/>
                    </a:lnTo>
                    <a:lnTo>
                      <a:pt x="2076" y="1971"/>
                    </a:lnTo>
                    <a:lnTo>
                      <a:pt x="2167" y="1876"/>
                    </a:lnTo>
                    <a:lnTo>
                      <a:pt x="2170" y="1738"/>
                    </a:lnTo>
                    <a:lnTo>
                      <a:pt x="2168" y="1600"/>
                    </a:lnTo>
                    <a:lnTo>
                      <a:pt x="2161" y="1463"/>
                    </a:lnTo>
                    <a:lnTo>
                      <a:pt x="2088" y="1386"/>
                    </a:lnTo>
                    <a:lnTo>
                      <a:pt x="2013" y="1312"/>
                    </a:lnTo>
                    <a:lnTo>
                      <a:pt x="1935" y="1239"/>
                    </a:lnTo>
                    <a:lnTo>
                      <a:pt x="1788" y="1235"/>
                    </a:lnTo>
                    <a:close/>
                    <a:moveTo>
                      <a:pt x="1716" y="1052"/>
                    </a:moveTo>
                    <a:lnTo>
                      <a:pt x="1632" y="1121"/>
                    </a:lnTo>
                    <a:lnTo>
                      <a:pt x="1797" y="1118"/>
                    </a:lnTo>
                    <a:lnTo>
                      <a:pt x="1716" y="1052"/>
                    </a:lnTo>
                    <a:close/>
                    <a:moveTo>
                      <a:pt x="2074" y="788"/>
                    </a:moveTo>
                    <a:lnTo>
                      <a:pt x="1969" y="860"/>
                    </a:lnTo>
                    <a:lnTo>
                      <a:pt x="1866" y="936"/>
                    </a:lnTo>
                    <a:lnTo>
                      <a:pt x="1764" y="1013"/>
                    </a:lnTo>
                    <a:lnTo>
                      <a:pt x="1890" y="1119"/>
                    </a:lnTo>
                    <a:lnTo>
                      <a:pt x="2009" y="1123"/>
                    </a:lnTo>
                    <a:lnTo>
                      <a:pt x="2127" y="1129"/>
                    </a:lnTo>
                    <a:lnTo>
                      <a:pt x="2112" y="1015"/>
                    </a:lnTo>
                    <a:lnTo>
                      <a:pt x="2095" y="901"/>
                    </a:lnTo>
                    <a:lnTo>
                      <a:pt x="2074" y="788"/>
                    </a:lnTo>
                    <a:close/>
                    <a:moveTo>
                      <a:pt x="1340" y="773"/>
                    </a:moveTo>
                    <a:lnTo>
                      <a:pt x="1316" y="897"/>
                    </a:lnTo>
                    <a:lnTo>
                      <a:pt x="1295" y="1020"/>
                    </a:lnTo>
                    <a:lnTo>
                      <a:pt x="1279" y="1144"/>
                    </a:lnTo>
                    <a:lnTo>
                      <a:pt x="1446" y="1130"/>
                    </a:lnTo>
                    <a:lnTo>
                      <a:pt x="1533" y="1053"/>
                    </a:lnTo>
                    <a:lnTo>
                      <a:pt x="1621" y="978"/>
                    </a:lnTo>
                    <a:lnTo>
                      <a:pt x="1529" y="908"/>
                    </a:lnTo>
                    <a:lnTo>
                      <a:pt x="1434" y="839"/>
                    </a:lnTo>
                    <a:lnTo>
                      <a:pt x="1340" y="773"/>
                    </a:lnTo>
                    <a:close/>
                    <a:moveTo>
                      <a:pt x="2600" y="572"/>
                    </a:moveTo>
                    <a:lnTo>
                      <a:pt x="2562" y="575"/>
                    </a:lnTo>
                    <a:lnTo>
                      <a:pt x="2523" y="581"/>
                    </a:lnTo>
                    <a:lnTo>
                      <a:pt x="2481" y="591"/>
                    </a:lnTo>
                    <a:lnTo>
                      <a:pt x="2437" y="603"/>
                    </a:lnTo>
                    <a:lnTo>
                      <a:pt x="2390" y="619"/>
                    </a:lnTo>
                    <a:lnTo>
                      <a:pt x="2343" y="639"/>
                    </a:lnTo>
                    <a:lnTo>
                      <a:pt x="2293" y="662"/>
                    </a:lnTo>
                    <a:lnTo>
                      <a:pt x="2243" y="687"/>
                    </a:lnTo>
                    <a:lnTo>
                      <a:pt x="2189" y="716"/>
                    </a:lnTo>
                    <a:lnTo>
                      <a:pt x="2136" y="749"/>
                    </a:lnTo>
                    <a:lnTo>
                      <a:pt x="2157" y="876"/>
                    </a:lnTo>
                    <a:lnTo>
                      <a:pt x="2176" y="1005"/>
                    </a:lnTo>
                    <a:lnTo>
                      <a:pt x="2191" y="1133"/>
                    </a:lnTo>
                    <a:lnTo>
                      <a:pt x="2289" y="1140"/>
                    </a:lnTo>
                    <a:lnTo>
                      <a:pt x="2385" y="1149"/>
                    </a:lnTo>
                    <a:lnTo>
                      <a:pt x="2483" y="1161"/>
                    </a:lnTo>
                    <a:lnTo>
                      <a:pt x="2579" y="1175"/>
                    </a:lnTo>
                    <a:lnTo>
                      <a:pt x="2676" y="1193"/>
                    </a:lnTo>
                    <a:lnTo>
                      <a:pt x="2710" y="1131"/>
                    </a:lnTo>
                    <a:lnTo>
                      <a:pt x="2740" y="1072"/>
                    </a:lnTo>
                    <a:lnTo>
                      <a:pt x="2764" y="1018"/>
                    </a:lnTo>
                    <a:lnTo>
                      <a:pt x="2785" y="966"/>
                    </a:lnTo>
                    <a:lnTo>
                      <a:pt x="2801" y="917"/>
                    </a:lnTo>
                    <a:lnTo>
                      <a:pt x="2813" y="871"/>
                    </a:lnTo>
                    <a:lnTo>
                      <a:pt x="2821" y="829"/>
                    </a:lnTo>
                    <a:lnTo>
                      <a:pt x="2825" y="790"/>
                    </a:lnTo>
                    <a:lnTo>
                      <a:pt x="2824" y="754"/>
                    </a:lnTo>
                    <a:lnTo>
                      <a:pt x="2821" y="721"/>
                    </a:lnTo>
                    <a:lnTo>
                      <a:pt x="2813" y="692"/>
                    </a:lnTo>
                    <a:lnTo>
                      <a:pt x="2801" y="666"/>
                    </a:lnTo>
                    <a:lnTo>
                      <a:pt x="2787" y="643"/>
                    </a:lnTo>
                    <a:lnTo>
                      <a:pt x="2770" y="622"/>
                    </a:lnTo>
                    <a:lnTo>
                      <a:pt x="2748" y="606"/>
                    </a:lnTo>
                    <a:lnTo>
                      <a:pt x="2724" y="593"/>
                    </a:lnTo>
                    <a:lnTo>
                      <a:pt x="2698" y="582"/>
                    </a:lnTo>
                    <a:lnTo>
                      <a:pt x="2668" y="576"/>
                    </a:lnTo>
                    <a:lnTo>
                      <a:pt x="2635" y="572"/>
                    </a:lnTo>
                    <a:lnTo>
                      <a:pt x="2600" y="572"/>
                    </a:lnTo>
                    <a:close/>
                    <a:moveTo>
                      <a:pt x="750" y="532"/>
                    </a:moveTo>
                    <a:lnTo>
                      <a:pt x="723" y="532"/>
                    </a:lnTo>
                    <a:lnTo>
                      <a:pt x="698" y="535"/>
                    </a:lnTo>
                    <a:lnTo>
                      <a:pt x="675" y="539"/>
                    </a:lnTo>
                    <a:lnTo>
                      <a:pt x="652" y="546"/>
                    </a:lnTo>
                    <a:lnTo>
                      <a:pt x="633" y="557"/>
                    </a:lnTo>
                    <a:lnTo>
                      <a:pt x="615" y="569"/>
                    </a:lnTo>
                    <a:lnTo>
                      <a:pt x="600" y="584"/>
                    </a:lnTo>
                    <a:lnTo>
                      <a:pt x="587" y="602"/>
                    </a:lnTo>
                    <a:lnTo>
                      <a:pt x="575" y="624"/>
                    </a:lnTo>
                    <a:lnTo>
                      <a:pt x="568" y="647"/>
                    </a:lnTo>
                    <a:lnTo>
                      <a:pt x="563" y="675"/>
                    </a:lnTo>
                    <a:lnTo>
                      <a:pt x="561" y="706"/>
                    </a:lnTo>
                    <a:lnTo>
                      <a:pt x="563" y="741"/>
                    </a:lnTo>
                    <a:lnTo>
                      <a:pt x="568" y="779"/>
                    </a:lnTo>
                    <a:lnTo>
                      <a:pt x="576" y="821"/>
                    </a:lnTo>
                    <a:lnTo>
                      <a:pt x="589" y="867"/>
                    </a:lnTo>
                    <a:lnTo>
                      <a:pt x="622" y="869"/>
                    </a:lnTo>
                    <a:lnTo>
                      <a:pt x="652" y="876"/>
                    </a:lnTo>
                    <a:lnTo>
                      <a:pt x="681" y="890"/>
                    </a:lnTo>
                    <a:lnTo>
                      <a:pt x="707" y="907"/>
                    </a:lnTo>
                    <a:lnTo>
                      <a:pt x="729" y="929"/>
                    </a:lnTo>
                    <a:lnTo>
                      <a:pt x="747" y="954"/>
                    </a:lnTo>
                    <a:lnTo>
                      <a:pt x="760" y="982"/>
                    </a:lnTo>
                    <a:lnTo>
                      <a:pt x="769" y="1013"/>
                    </a:lnTo>
                    <a:lnTo>
                      <a:pt x="771" y="1045"/>
                    </a:lnTo>
                    <a:lnTo>
                      <a:pt x="768" y="1079"/>
                    </a:lnTo>
                    <a:lnTo>
                      <a:pt x="764" y="1096"/>
                    </a:lnTo>
                    <a:lnTo>
                      <a:pt x="758" y="1112"/>
                    </a:lnTo>
                    <a:lnTo>
                      <a:pt x="752" y="1127"/>
                    </a:lnTo>
                    <a:lnTo>
                      <a:pt x="745" y="1140"/>
                    </a:lnTo>
                    <a:lnTo>
                      <a:pt x="739" y="1151"/>
                    </a:lnTo>
                    <a:lnTo>
                      <a:pt x="733" y="1159"/>
                    </a:lnTo>
                    <a:lnTo>
                      <a:pt x="729" y="1165"/>
                    </a:lnTo>
                    <a:lnTo>
                      <a:pt x="728" y="1166"/>
                    </a:lnTo>
                    <a:lnTo>
                      <a:pt x="760" y="1219"/>
                    </a:lnTo>
                    <a:lnTo>
                      <a:pt x="891" y="1195"/>
                    </a:lnTo>
                    <a:lnTo>
                      <a:pt x="1021" y="1175"/>
                    </a:lnTo>
                    <a:lnTo>
                      <a:pt x="1153" y="1159"/>
                    </a:lnTo>
                    <a:lnTo>
                      <a:pt x="1165" y="1043"/>
                    </a:lnTo>
                    <a:lnTo>
                      <a:pt x="1180" y="927"/>
                    </a:lnTo>
                    <a:lnTo>
                      <a:pt x="1198" y="812"/>
                    </a:lnTo>
                    <a:lnTo>
                      <a:pt x="1220" y="697"/>
                    </a:lnTo>
                    <a:lnTo>
                      <a:pt x="1195" y="683"/>
                    </a:lnTo>
                    <a:lnTo>
                      <a:pt x="1168" y="668"/>
                    </a:lnTo>
                    <a:lnTo>
                      <a:pt x="1140" y="653"/>
                    </a:lnTo>
                    <a:lnTo>
                      <a:pt x="1112" y="639"/>
                    </a:lnTo>
                    <a:lnTo>
                      <a:pt x="1083" y="626"/>
                    </a:lnTo>
                    <a:lnTo>
                      <a:pt x="1052" y="611"/>
                    </a:lnTo>
                    <a:lnTo>
                      <a:pt x="1021" y="599"/>
                    </a:lnTo>
                    <a:lnTo>
                      <a:pt x="990" y="587"/>
                    </a:lnTo>
                    <a:lnTo>
                      <a:pt x="958" y="575"/>
                    </a:lnTo>
                    <a:lnTo>
                      <a:pt x="928" y="565"/>
                    </a:lnTo>
                    <a:lnTo>
                      <a:pt x="897" y="556"/>
                    </a:lnTo>
                    <a:lnTo>
                      <a:pt x="866" y="547"/>
                    </a:lnTo>
                    <a:lnTo>
                      <a:pt x="835" y="541"/>
                    </a:lnTo>
                    <a:lnTo>
                      <a:pt x="805" y="536"/>
                    </a:lnTo>
                    <a:lnTo>
                      <a:pt x="778" y="533"/>
                    </a:lnTo>
                    <a:lnTo>
                      <a:pt x="750" y="532"/>
                    </a:lnTo>
                    <a:close/>
                    <a:moveTo>
                      <a:pt x="1673" y="149"/>
                    </a:moveTo>
                    <a:lnTo>
                      <a:pt x="1645" y="154"/>
                    </a:lnTo>
                    <a:lnTo>
                      <a:pt x="1618" y="164"/>
                    </a:lnTo>
                    <a:lnTo>
                      <a:pt x="1592" y="180"/>
                    </a:lnTo>
                    <a:lnTo>
                      <a:pt x="1569" y="200"/>
                    </a:lnTo>
                    <a:lnTo>
                      <a:pt x="1545" y="224"/>
                    </a:lnTo>
                    <a:lnTo>
                      <a:pt x="1523" y="252"/>
                    </a:lnTo>
                    <a:lnTo>
                      <a:pt x="1502" y="282"/>
                    </a:lnTo>
                    <a:lnTo>
                      <a:pt x="1482" y="316"/>
                    </a:lnTo>
                    <a:lnTo>
                      <a:pt x="1465" y="351"/>
                    </a:lnTo>
                    <a:lnTo>
                      <a:pt x="1447" y="388"/>
                    </a:lnTo>
                    <a:lnTo>
                      <a:pt x="1432" y="426"/>
                    </a:lnTo>
                    <a:lnTo>
                      <a:pt x="1418" y="464"/>
                    </a:lnTo>
                    <a:lnTo>
                      <a:pt x="1405" y="502"/>
                    </a:lnTo>
                    <a:lnTo>
                      <a:pt x="1393" y="540"/>
                    </a:lnTo>
                    <a:lnTo>
                      <a:pt x="1383" y="577"/>
                    </a:lnTo>
                    <a:lnTo>
                      <a:pt x="1373" y="612"/>
                    </a:lnTo>
                    <a:lnTo>
                      <a:pt x="1366" y="645"/>
                    </a:lnTo>
                    <a:lnTo>
                      <a:pt x="1360" y="676"/>
                    </a:lnTo>
                    <a:lnTo>
                      <a:pt x="1355" y="703"/>
                    </a:lnTo>
                    <a:lnTo>
                      <a:pt x="1462" y="779"/>
                    </a:lnTo>
                    <a:lnTo>
                      <a:pt x="1567" y="857"/>
                    </a:lnTo>
                    <a:lnTo>
                      <a:pt x="1669" y="937"/>
                    </a:lnTo>
                    <a:lnTo>
                      <a:pt x="1761" y="863"/>
                    </a:lnTo>
                    <a:lnTo>
                      <a:pt x="1853" y="791"/>
                    </a:lnTo>
                    <a:lnTo>
                      <a:pt x="1947" y="722"/>
                    </a:lnTo>
                    <a:lnTo>
                      <a:pt x="2044" y="656"/>
                    </a:lnTo>
                    <a:lnTo>
                      <a:pt x="2024" y="580"/>
                    </a:lnTo>
                    <a:lnTo>
                      <a:pt x="2000" y="505"/>
                    </a:lnTo>
                    <a:lnTo>
                      <a:pt x="1973" y="432"/>
                    </a:lnTo>
                    <a:lnTo>
                      <a:pt x="1942" y="361"/>
                    </a:lnTo>
                    <a:lnTo>
                      <a:pt x="1910" y="370"/>
                    </a:lnTo>
                    <a:lnTo>
                      <a:pt x="1879" y="374"/>
                    </a:lnTo>
                    <a:lnTo>
                      <a:pt x="1849" y="373"/>
                    </a:lnTo>
                    <a:lnTo>
                      <a:pt x="1820" y="366"/>
                    </a:lnTo>
                    <a:lnTo>
                      <a:pt x="1793" y="354"/>
                    </a:lnTo>
                    <a:lnTo>
                      <a:pt x="1768" y="339"/>
                    </a:lnTo>
                    <a:lnTo>
                      <a:pt x="1746" y="319"/>
                    </a:lnTo>
                    <a:lnTo>
                      <a:pt x="1727" y="297"/>
                    </a:lnTo>
                    <a:lnTo>
                      <a:pt x="1712" y="271"/>
                    </a:lnTo>
                    <a:lnTo>
                      <a:pt x="1702" y="243"/>
                    </a:lnTo>
                    <a:lnTo>
                      <a:pt x="1696" y="214"/>
                    </a:lnTo>
                    <a:lnTo>
                      <a:pt x="1696" y="183"/>
                    </a:lnTo>
                    <a:lnTo>
                      <a:pt x="1702" y="150"/>
                    </a:lnTo>
                    <a:lnTo>
                      <a:pt x="1673" y="149"/>
                    </a:lnTo>
                    <a:close/>
                    <a:moveTo>
                      <a:pt x="1691" y="0"/>
                    </a:moveTo>
                    <a:lnTo>
                      <a:pt x="1729" y="5"/>
                    </a:lnTo>
                    <a:lnTo>
                      <a:pt x="1768" y="15"/>
                    </a:lnTo>
                    <a:lnTo>
                      <a:pt x="1809" y="31"/>
                    </a:lnTo>
                    <a:lnTo>
                      <a:pt x="1841" y="22"/>
                    </a:lnTo>
                    <a:lnTo>
                      <a:pt x="1871" y="18"/>
                    </a:lnTo>
                    <a:lnTo>
                      <a:pt x="1900" y="19"/>
                    </a:lnTo>
                    <a:lnTo>
                      <a:pt x="1928" y="27"/>
                    </a:lnTo>
                    <a:lnTo>
                      <a:pt x="1954" y="38"/>
                    </a:lnTo>
                    <a:lnTo>
                      <a:pt x="1979" y="53"/>
                    </a:lnTo>
                    <a:lnTo>
                      <a:pt x="1999" y="72"/>
                    </a:lnTo>
                    <a:lnTo>
                      <a:pt x="2018" y="93"/>
                    </a:lnTo>
                    <a:lnTo>
                      <a:pt x="2032" y="118"/>
                    </a:lnTo>
                    <a:lnTo>
                      <a:pt x="2043" y="144"/>
                    </a:lnTo>
                    <a:lnTo>
                      <a:pt x="2049" y="172"/>
                    </a:lnTo>
                    <a:lnTo>
                      <a:pt x="2051" y="200"/>
                    </a:lnTo>
                    <a:lnTo>
                      <a:pt x="2049" y="229"/>
                    </a:lnTo>
                    <a:lnTo>
                      <a:pt x="2041" y="258"/>
                    </a:lnTo>
                    <a:lnTo>
                      <a:pt x="2028" y="286"/>
                    </a:lnTo>
                    <a:lnTo>
                      <a:pt x="2007" y="312"/>
                    </a:lnTo>
                    <a:lnTo>
                      <a:pt x="2046" y="413"/>
                    </a:lnTo>
                    <a:lnTo>
                      <a:pt x="2079" y="514"/>
                    </a:lnTo>
                    <a:lnTo>
                      <a:pt x="2107" y="617"/>
                    </a:lnTo>
                    <a:lnTo>
                      <a:pt x="2173" y="578"/>
                    </a:lnTo>
                    <a:lnTo>
                      <a:pt x="2237" y="543"/>
                    </a:lnTo>
                    <a:lnTo>
                      <a:pt x="2300" y="513"/>
                    </a:lnTo>
                    <a:lnTo>
                      <a:pt x="2360" y="487"/>
                    </a:lnTo>
                    <a:lnTo>
                      <a:pt x="2417" y="464"/>
                    </a:lnTo>
                    <a:lnTo>
                      <a:pt x="2473" y="447"/>
                    </a:lnTo>
                    <a:lnTo>
                      <a:pt x="2525" y="432"/>
                    </a:lnTo>
                    <a:lnTo>
                      <a:pt x="2574" y="422"/>
                    </a:lnTo>
                    <a:lnTo>
                      <a:pt x="2622" y="417"/>
                    </a:lnTo>
                    <a:lnTo>
                      <a:pt x="2666" y="415"/>
                    </a:lnTo>
                    <a:lnTo>
                      <a:pt x="2707" y="417"/>
                    </a:lnTo>
                    <a:lnTo>
                      <a:pt x="2745" y="422"/>
                    </a:lnTo>
                    <a:lnTo>
                      <a:pt x="2780" y="432"/>
                    </a:lnTo>
                    <a:lnTo>
                      <a:pt x="2811" y="446"/>
                    </a:lnTo>
                    <a:lnTo>
                      <a:pt x="2839" y="462"/>
                    </a:lnTo>
                    <a:lnTo>
                      <a:pt x="2864" y="483"/>
                    </a:lnTo>
                    <a:lnTo>
                      <a:pt x="2885" y="507"/>
                    </a:lnTo>
                    <a:lnTo>
                      <a:pt x="2902" y="535"/>
                    </a:lnTo>
                    <a:lnTo>
                      <a:pt x="2915" y="567"/>
                    </a:lnTo>
                    <a:lnTo>
                      <a:pt x="2925" y="602"/>
                    </a:lnTo>
                    <a:lnTo>
                      <a:pt x="2930" y="641"/>
                    </a:lnTo>
                    <a:lnTo>
                      <a:pt x="2931" y="682"/>
                    </a:lnTo>
                    <a:lnTo>
                      <a:pt x="2928" y="727"/>
                    </a:lnTo>
                    <a:lnTo>
                      <a:pt x="2921" y="777"/>
                    </a:lnTo>
                    <a:lnTo>
                      <a:pt x="2909" y="828"/>
                    </a:lnTo>
                    <a:lnTo>
                      <a:pt x="2893" y="883"/>
                    </a:lnTo>
                    <a:lnTo>
                      <a:pt x="2871" y="942"/>
                    </a:lnTo>
                    <a:lnTo>
                      <a:pt x="2846" y="1004"/>
                    </a:lnTo>
                    <a:lnTo>
                      <a:pt x="2816" y="1068"/>
                    </a:lnTo>
                    <a:lnTo>
                      <a:pt x="2780" y="1136"/>
                    </a:lnTo>
                    <a:lnTo>
                      <a:pt x="2739" y="1207"/>
                    </a:lnTo>
                    <a:lnTo>
                      <a:pt x="2769" y="1214"/>
                    </a:lnTo>
                    <a:lnTo>
                      <a:pt x="2800" y="1222"/>
                    </a:lnTo>
                    <a:lnTo>
                      <a:pt x="2834" y="1233"/>
                    </a:lnTo>
                    <a:lnTo>
                      <a:pt x="2870" y="1243"/>
                    </a:lnTo>
                    <a:lnTo>
                      <a:pt x="2906" y="1255"/>
                    </a:lnTo>
                    <a:lnTo>
                      <a:pt x="2944" y="1269"/>
                    </a:lnTo>
                    <a:lnTo>
                      <a:pt x="2981" y="1284"/>
                    </a:lnTo>
                    <a:lnTo>
                      <a:pt x="3019" y="1299"/>
                    </a:lnTo>
                    <a:lnTo>
                      <a:pt x="3057" y="1316"/>
                    </a:lnTo>
                    <a:lnTo>
                      <a:pt x="3094" y="1334"/>
                    </a:lnTo>
                    <a:lnTo>
                      <a:pt x="3130" y="1354"/>
                    </a:lnTo>
                    <a:lnTo>
                      <a:pt x="3165" y="1374"/>
                    </a:lnTo>
                    <a:lnTo>
                      <a:pt x="3198" y="1396"/>
                    </a:lnTo>
                    <a:lnTo>
                      <a:pt x="3229" y="1419"/>
                    </a:lnTo>
                    <a:lnTo>
                      <a:pt x="3256" y="1442"/>
                    </a:lnTo>
                    <a:lnTo>
                      <a:pt x="3282" y="1467"/>
                    </a:lnTo>
                    <a:lnTo>
                      <a:pt x="3305" y="1493"/>
                    </a:lnTo>
                    <a:lnTo>
                      <a:pt x="3323" y="1520"/>
                    </a:lnTo>
                    <a:lnTo>
                      <a:pt x="3338" y="1548"/>
                    </a:lnTo>
                    <a:lnTo>
                      <a:pt x="3349" y="1577"/>
                    </a:lnTo>
                    <a:lnTo>
                      <a:pt x="3354" y="1608"/>
                    </a:lnTo>
                    <a:lnTo>
                      <a:pt x="3355" y="1638"/>
                    </a:lnTo>
                    <a:lnTo>
                      <a:pt x="3351" y="1671"/>
                    </a:lnTo>
                    <a:lnTo>
                      <a:pt x="3341" y="1704"/>
                    </a:lnTo>
                    <a:lnTo>
                      <a:pt x="3325" y="1739"/>
                    </a:lnTo>
                    <a:lnTo>
                      <a:pt x="3303" y="1774"/>
                    </a:lnTo>
                    <a:lnTo>
                      <a:pt x="3273" y="1811"/>
                    </a:lnTo>
                    <a:lnTo>
                      <a:pt x="3281" y="1841"/>
                    </a:lnTo>
                    <a:lnTo>
                      <a:pt x="3283" y="1871"/>
                    </a:lnTo>
                    <a:lnTo>
                      <a:pt x="3281" y="1899"/>
                    </a:lnTo>
                    <a:lnTo>
                      <a:pt x="3275" y="1926"/>
                    </a:lnTo>
                    <a:lnTo>
                      <a:pt x="3265" y="1951"/>
                    </a:lnTo>
                    <a:lnTo>
                      <a:pt x="3250" y="1974"/>
                    </a:lnTo>
                    <a:lnTo>
                      <a:pt x="3233" y="1995"/>
                    </a:lnTo>
                    <a:lnTo>
                      <a:pt x="3213" y="2012"/>
                    </a:lnTo>
                    <a:lnTo>
                      <a:pt x="3191" y="2027"/>
                    </a:lnTo>
                    <a:lnTo>
                      <a:pt x="3167" y="2038"/>
                    </a:lnTo>
                    <a:lnTo>
                      <a:pt x="3141" y="2045"/>
                    </a:lnTo>
                    <a:lnTo>
                      <a:pt x="3114" y="2048"/>
                    </a:lnTo>
                    <a:lnTo>
                      <a:pt x="3086" y="2047"/>
                    </a:lnTo>
                    <a:lnTo>
                      <a:pt x="3058" y="2041"/>
                    </a:lnTo>
                    <a:lnTo>
                      <a:pt x="3030" y="2030"/>
                    </a:lnTo>
                    <a:lnTo>
                      <a:pt x="3003" y="2013"/>
                    </a:lnTo>
                    <a:lnTo>
                      <a:pt x="2976" y="1991"/>
                    </a:lnTo>
                    <a:lnTo>
                      <a:pt x="2910" y="2015"/>
                    </a:lnTo>
                    <a:lnTo>
                      <a:pt x="2841" y="2039"/>
                    </a:lnTo>
                    <a:lnTo>
                      <a:pt x="2772" y="2061"/>
                    </a:lnTo>
                    <a:lnTo>
                      <a:pt x="2704" y="2079"/>
                    </a:lnTo>
                    <a:lnTo>
                      <a:pt x="2747" y="2152"/>
                    </a:lnTo>
                    <a:lnTo>
                      <a:pt x="2786" y="2222"/>
                    </a:lnTo>
                    <a:lnTo>
                      <a:pt x="2820" y="2289"/>
                    </a:lnTo>
                    <a:lnTo>
                      <a:pt x="2849" y="2352"/>
                    </a:lnTo>
                    <a:lnTo>
                      <a:pt x="2873" y="2414"/>
                    </a:lnTo>
                    <a:lnTo>
                      <a:pt x="2893" y="2472"/>
                    </a:lnTo>
                    <a:lnTo>
                      <a:pt x="2908" y="2527"/>
                    </a:lnTo>
                    <a:lnTo>
                      <a:pt x="2920" y="2579"/>
                    </a:lnTo>
                    <a:lnTo>
                      <a:pt x="2926" y="2628"/>
                    </a:lnTo>
                    <a:lnTo>
                      <a:pt x="2928" y="2673"/>
                    </a:lnTo>
                    <a:lnTo>
                      <a:pt x="2926" y="2715"/>
                    </a:lnTo>
                    <a:lnTo>
                      <a:pt x="2920" y="2754"/>
                    </a:lnTo>
                    <a:lnTo>
                      <a:pt x="2909" y="2789"/>
                    </a:lnTo>
                    <a:lnTo>
                      <a:pt x="2894" y="2821"/>
                    </a:lnTo>
                    <a:lnTo>
                      <a:pt x="2876" y="2849"/>
                    </a:lnTo>
                    <a:lnTo>
                      <a:pt x="2854" y="2872"/>
                    </a:lnTo>
                    <a:lnTo>
                      <a:pt x="2827" y="2893"/>
                    </a:lnTo>
                    <a:lnTo>
                      <a:pt x="2797" y="2908"/>
                    </a:lnTo>
                    <a:lnTo>
                      <a:pt x="2764" y="2920"/>
                    </a:lnTo>
                    <a:lnTo>
                      <a:pt x="2726" y="2929"/>
                    </a:lnTo>
                    <a:lnTo>
                      <a:pt x="2686" y="2933"/>
                    </a:lnTo>
                    <a:lnTo>
                      <a:pt x="2642" y="2933"/>
                    </a:lnTo>
                    <a:lnTo>
                      <a:pt x="2595" y="2928"/>
                    </a:lnTo>
                    <a:lnTo>
                      <a:pt x="2544" y="2918"/>
                    </a:lnTo>
                    <a:lnTo>
                      <a:pt x="2490" y="2905"/>
                    </a:lnTo>
                    <a:lnTo>
                      <a:pt x="2433" y="2887"/>
                    </a:lnTo>
                    <a:lnTo>
                      <a:pt x="2373" y="2864"/>
                    </a:lnTo>
                    <a:lnTo>
                      <a:pt x="2309" y="2836"/>
                    </a:lnTo>
                    <a:lnTo>
                      <a:pt x="2244" y="2804"/>
                    </a:lnTo>
                    <a:lnTo>
                      <a:pt x="2174" y="2766"/>
                    </a:lnTo>
                    <a:lnTo>
                      <a:pt x="2103" y="2724"/>
                    </a:lnTo>
                    <a:lnTo>
                      <a:pt x="2080" y="2809"/>
                    </a:lnTo>
                    <a:lnTo>
                      <a:pt x="2056" y="2888"/>
                    </a:lnTo>
                    <a:lnTo>
                      <a:pt x="2030" y="2960"/>
                    </a:lnTo>
                    <a:lnTo>
                      <a:pt x="2003" y="3025"/>
                    </a:lnTo>
                    <a:lnTo>
                      <a:pt x="1974" y="3086"/>
                    </a:lnTo>
                    <a:lnTo>
                      <a:pt x="1945" y="3139"/>
                    </a:lnTo>
                    <a:lnTo>
                      <a:pt x="1914" y="3188"/>
                    </a:lnTo>
                    <a:lnTo>
                      <a:pt x="1882" y="3230"/>
                    </a:lnTo>
                    <a:lnTo>
                      <a:pt x="1850" y="3265"/>
                    </a:lnTo>
                    <a:lnTo>
                      <a:pt x="1816" y="3294"/>
                    </a:lnTo>
                    <a:lnTo>
                      <a:pt x="1782" y="3318"/>
                    </a:lnTo>
                    <a:lnTo>
                      <a:pt x="1748" y="3337"/>
                    </a:lnTo>
                    <a:lnTo>
                      <a:pt x="1713" y="3348"/>
                    </a:lnTo>
                    <a:lnTo>
                      <a:pt x="1679" y="3353"/>
                    </a:lnTo>
                    <a:lnTo>
                      <a:pt x="1645" y="3353"/>
                    </a:lnTo>
                    <a:lnTo>
                      <a:pt x="1610" y="3347"/>
                    </a:lnTo>
                    <a:lnTo>
                      <a:pt x="1575" y="3334"/>
                    </a:lnTo>
                    <a:lnTo>
                      <a:pt x="1541" y="3316"/>
                    </a:lnTo>
                    <a:lnTo>
                      <a:pt x="1507" y="3291"/>
                    </a:lnTo>
                    <a:lnTo>
                      <a:pt x="1474" y="3262"/>
                    </a:lnTo>
                    <a:lnTo>
                      <a:pt x="1442" y="3226"/>
                    </a:lnTo>
                    <a:lnTo>
                      <a:pt x="1411" y="3183"/>
                    </a:lnTo>
                    <a:lnTo>
                      <a:pt x="1381" y="3135"/>
                    </a:lnTo>
                    <a:lnTo>
                      <a:pt x="1352" y="3081"/>
                    </a:lnTo>
                    <a:lnTo>
                      <a:pt x="1324" y="3021"/>
                    </a:lnTo>
                    <a:lnTo>
                      <a:pt x="1297" y="2955"/>
                    </a:lnTo>
                    <a:lnTo>
                      <a:pt x="1273" y="2884"/>
                    </a:lnTo>
                    <a:lnTo>
                      <a:pt x="1249" y="2805"/>
                    </a:lnTo>
                    <a:lnTo>
                      <a:pt x="1229" y="2722"/>
                    </a:lnTo>
                    <a:lnTo>
                      <a:pt x="1156" y="2764"/>
                    </a:lnTo>
                    <a:lnTo>
                      <a:pt x="1086" y="2801"/>
                    </a:lnTo>
                    <a:lnTo>
                      <a:pt x="1020" y="2833"/>
                    </a:lnTo>
                    <a:lnTo>
                      <a:pt x="956" y="2860"/>
                    </a:lnTo>
                    <a:lnTo>
                      <a:pt x="896" y="2882"/>
                    </a:lnTo>
                    <a:lnTo>
                      <a:pt x="839" y="2901"/>
                    </a:lnTo>
                    <a:lnTo>
                      <a:pt x="785" y="2913"/>
                    </a:lnTo>
                    <a:lnTo>
                      <a:pt x="735" y="2923"/>
                    </a:lnTo>
                    <a:lnTo>
                      <a:pt x="687" y="2927"/>
                    </a:lnTo>
                    <a:lnTo>
                      <a:pt x="644" y="2927"/>
                    </a:lnTo>
                    <a:lnTo>
                      <a:pt x="604" y="2922"/>
                    </a:lnTo>
                    <a:lnTo>
                      <a:pt x="567" y="2913"/>
                    </a:lnTo>
                    <a:lnTo>
                      <a:pt x="534" y="2900"/>
                    </a:lnTo>
                    <a:lnTo>
                      <a:pt x="505" y="2884"/>
                    </a:lnTo>
                    <a:lnTo>
                      <a:pt x="480" y="2863"/>
                    </a:lnTo>
                    <a:lnTo>
                      <a:pt x="459" y="2838"/>
                    </a:lnTo>
                    <a:lnTo>
                      <a:pt x="442" y="2810"/>
                    </a:lnTo>
                    <a:lnTo>
                      <a:pt x="428" y="2777"/>
                    </a:lnTo>
                    <a:lnTo>
                      <a:pt x="419" y="2741"/>
                    </a:lnTo>
                    <a:lnTo>
                      <a:pt x="414" y="2701"/>
                    </a:lnTo>
                    <a:lnTo>
                      <a:pt x="413" y="2658"/>
                    </a:lnTo>
                    <a:lnTo>
                      <a:pt x="416" y="2611"/>
                    </a:lnTo>
                    <a:lnTo>
                      <a:pt x="424" y="2561"/>
                    </a:lnTo>
                    <a:lnTo>
                      <a:pt x="437" y="2508"/>
                    </a:lnTo>
                    <a:lnTo>
                      <a:pt x="453" y="2451"/>
                    </a:lnTo>
                    <a:lnTo>
                      <a:pt x="475" y="2391"/>
                    </a:lnTo>
                    <a:lnTo>
                      <a:pt x="500" y="2328"/>
                    </a:lnTo>
                    <a:lnTo>
                      <a:pt x="531" y="2262"/>
                    </a:lnTo>
                    <a:lnTo>
                      <a:pt x="566" y="2193"/>
                    </a:lnTo>
                    <a:lnTo>
                      <a:pt x="607" y="2121"/>
                    </a:lnTo>
                    <a:lnTo>
                      <a:pt x="525" y="2102"/>
                    </a:lnTo>
                    <a:lnTo>
                      <a:pt x="449" y="2080"/>
                    </a:lnTo>
                    <a:lnTo>
                      <a:pt x="379" y="2057"/>
                    </a:lnTo>
                    <a:lnTo>
                      <a:pt x="315" y="2032"/>
                    </a:lnTo>
                    <a:lnTo>
                      <a:pt x="258" y="2006"/>
                    </a:lnTo>
                    <a:lnTo>
                      <a:pt x="206" y="1978"/>
                    </a:lnTo>
                    <a:lnTo>
                      <a:pt x="160" y="1950"/>
                    </a:lnTo>
                    <a:lnTo>
                      <a:pt x="121" y="1920"/>
                    </a:lnTo>
                    <a:lnTo>
                      <a:pt x="86" y="1890"/>
                    </a:lnTo>
                    <a:lnTo>
                      <a:pt x="59" y="1858"/>
                    </a:lnTo>
                    <a:lnTo>
                      <a:pt x="35" y="1826"/>
                    </a:lnTo>
                    <a:lnTo>
                      <a:pt x="18" y="1794"/>
                    </a:lnTo>
                    <a:lnTo>
                      <a:pt x="7" y="1761"/>
                    </a:lnTo>
                    <a:lnTo>
                      <a:pt x="1" y="1728"/>
                    </a:lnTo>
                    <a:lnTo>
                      <a:pt x="0" y="1694"/>
                    </a:lnTo>
                    <a:lnTo>
                      <a:pt x="5" y="1660"/>
                    </a:lnTo>
                    <a:lnTo>
                      <a:pt x="16" y="1627"/>
                    </a:lnTo>
                    <a:lnTo>
                      <a:pt x="32" y="1593"/>
                    </a:lnTo>
                    <a:lnTo>
                      <a:pt x="53" y="1560"/>
                    </a:lnTo>
                    <a:lnTo>
                      <a:pt x="79" y="1528"/>
                    </a:lnTo>
                    <a:lnTo>
                      <a:pt x="111" y="1496"/>
                    </a:lnTo>
                    <a:lnTo>
                      <a:pt x="148" y="1465"/>
                    </a:lnTo>
                    <a:lnTo>
                      <a:pt x="190" y="1434"/>
                    </a:lnTo>
                    <a:lnTo>
                      <a:pt x="237" y="1404"/>
                    </a:lnTo>
                    <a:lnTo>
                      <a:pt x="290" y="1375"/>
                    </a:lnTo>
                    <a:lnTo>
                      <a:pt x="346" y="1348"/>
                    </a:lnTo>
                    <a:lnTo>
                      <a:pt x="409" y="1322"/>
                    </a:lnTo>
                    <a:lnTo>
                      <a:pt x="476" y="1296"/>
                    </a:lnTo>
                    <a:lnTo>
                      <a:pt x="548" y="1274"/>
                    </a:lnTo>
                    <a:lnTo>
                      <a:pt x="625" y="1252"/>
                    </a:lnTo>
                    <a:lnTo>
                      <a:pt x="606" y="1221"/>
                    </a:lnTo>
                    <a:lnTo>
                      <a:pt x="607" y="1221"/>
                    </a:lnTo>
                    <a:lnTo>
                      <a:pt x="576" y="1221"/>
                    </a:lnTo>
                    <a:lnTo>
                      <a:pt x="548" y="1216"/>
                    </a:lnTo>
                    <a:lnTo>
                      <a:pt x="521" y="1207"/>
                    </a:lnTo>
                    <a:lnTo>
                      <a:pt x="497" y="1194"/>
                    </a:lnTo>
                    <a:lnTo>
                      <a:pt x="476" y="1176"/>
                    </a:lnTo>
                    <a:lnTo>
                      <a:pt x="457" y="1157"/>
                    </a:lnTo>
                    <a:lnTo>
                      <a:pt x="442" y="1134"/>
                    </a:lnTo>
                    <a:lnTo>
                      <a:pt x="430" y="1109"/>
                    </a:lnTo>
                    <a:lnTo>
                      <a:pt x="422" y="1084"/>
                    </a:lnTo>
                    <a:lnTo>
                      <a:pt x="418" y="1057"/>
                    </a:lnTo>
                    <a:lnTo>
                      <a:pt x="418" y="1029"/>
                    </a:lnTo>
                    <a:lnTo>
                      <a:pt x="422" y="1002"/>
                    </a:lnTo>
                    <a:lnTo>
                      <a:pt x="431" y="975"/>
                    </a:lnTo>
                    <a:lnTo>
                      <a:pt x="445" y="948"/>
                    </a:lnTo>
                    <a:lnTo>
                      <a:pt x="464" y="923"/>
                    </a:lnTo>
                    <a:lnTo>
                      <a:pt x="447" y="868"/>
                    </a:lnTo>
                    <a:lnTo>
                      <a:pt x="434" y="816"/>
                    </a:lnTo>
                    <a:lnTo>
                      <a:pt x="423" y="767"/>
                    </a:lnTo>
                    <a:lnTo>
                      <a:pt x="416" y="722"/>
                    </a:lnTo>
                    <a:lnTo>
                      <a:pt x="413" y="681"/>
                    </a:lnTo>
                    <a:lnTo>
                      <a:pt x="413" y="643"/>
                    </a:lnTo>
                    <a:lnTo>
                      <a:pt x="416" y="608"/>
                    </a:lnTo>
                    <a:lnTo>
                      <a:pt x="421" y="577"/>
                    </a:lnTo>
                    <a:lnTo>
                      <a:pt x="430" y="549"/>
                    </a:lnTo>
                    <a:lnTo>
                      <a:pt x="442" y="524"/>
                    </a:lnTo>
                    <a:lnTo>
                      <a:pt x="455" y="501"/>
                    </a:lnTo>
                    <a:lnTo>
                      <a:pt x="472" y="483"/>
                    </a:lnTo>
                    <a:lnTo>
                      <a:pt x="490" y="466"/>
                    </a:lnTo>
                    <a:lnTo>
                      <a:pt x="511" y="452"/>
                    </a:lnTo>
                    <a:lnTo>
                      <a:pt x="533" y="441"/>
                    </a:lnTo>
                    <a:lnTo>
                      <a:pt x="558" y="432"/>
                    </a:lnTo>
                    <a:lnTo>
                      <a:pt x="585" y="426"/>
                    </a:lnTo>
                    <a:lnTo>
                      <a:pt x="612" y="422"/>
                    </a:lnTo>
                    <a:lnTo>
                      <a:pt x="641" y="420"/>
                    </a:lnTo>
                    <a:lnTo>
                      <a:pt x="672" y="420"/>
                    </a:lnTo>
                    <a:lnTo>
                      <a:pt x="704" y="422"/>
                    </a:lnTo>
                    <a:lnTo>
                      <a:pt x="737" y="426"/>
                    </a:lnTo>
                    <a:lnTo>
                      <a:pt x="770" y="432"/>
                    </a:lnTo>
                    <a:lnTo>
                      <a:pt x="805" y="440"/>
                    </a:lnTo>
                    <a:lnTo>
                      <a:pt x="840" y="449"/>
                    </a:lnTo>
                    <a:lnTo>
                      <a:pt x="876" y="460"/>
                    </a:lnTo>
                    <a:lnTo>
                      <a:pt x="912" y="471"/>
                    </a:lnTo>
                    <a:lnTo>
                      <a:pt x="949" y="485"/>
                    </a:lnTo>
                    <a:lnTo>
                      <a:pt x="986" y="499"/>
                    </a:lnTo>
                    <a:lnTo>
                      <a:pt x="1023" y="516"/>
                    </a:lnTo>
                    <a:lnTo>
                      <a:pt x="1059" y="532"/>
                    </a:lnTo>
                    <a:lnTo>
                      <a:pt x="1096" y="550"/>
                    </a:lnTo>
                    <a:lnTo>
                      <a:pt x="1132" y="568"/>
                    </a:lnTo>
                    <a:lnTo>
                      <a:pt x="1168" y="587"/>
                    </a:lnTo>
                    <a:lnTo>
                      <a:pt x="1203" y="607"/>
                    </a:lnTo>
                    <a:lnTo>
                      <a:pt x="1237" y="627"/>
                    </a:lnTo>
                    <a:lnTo>
                      <a:pt x="1244" y="591"/>
                    </a:lnTo>
                    <a:lnTo>
                      <a:pt x="1252" y="554"/>
                    </a:lnTo>
                    <a:lnTo>
                      <a:pt x="1261" y="516"/>
                    </a:lnTo>
                    <a:lnTo>
                      <a:pt x="1272" y="477"/>
                    </a:lnTo>
                    <a:lnTo>
                      <a:pt x="1284" y="438"/>
                    </a:lnTo>
                    <a:lnTo>
                      <a:pt x="1296" y="399"/>
                    </a:lnTo>
                    <a:lnTo>
                      <a:pt x="1311" y="360"/>
                    </a:lnTo>
                    <a:lnTo>
                      <a:pt x="1326" y="320"/>
                    </a:lnTo>
                    <a:lnTo>
                      <a:pt x="1343" y="282"/>
                    </a:lnTo>
                    <a:lnTo>
                      <a:pt x="1361" y="247"/>
                    </a:lnTo>
                    <a:lnTo>
                      <a:pt x="1381" y="211"/>
                    </a:lnTo>
                    <a:lnTo>
                      <a:pt x="1401" y="178"/>
                    </a:lnTo>
                    <a:lnTo>
                      <a:pt x="1424" y="146"/>
                    </a:lnTo>
                    <a:lnTo>
                      <a:pt x="1447" y="116"/>
                    </a:lnTo>
                    <a:lnTo>
                      <a:pt x="1472" y="89"/>
                    </a:lnTo>
                    <a:lnTo>
                      <a:pt x="1499" y="66"/>
                    </a:lnTo>
                    <a:lnTo>
                      <a:pt x="1528" y="45"/>
                    </a:lnTo>
                    <a:lnTo>
                      <a:pt x="1556" y="28"/>
                    </a:lnTo>
                    <a:lnTo>
                      <a:pt x="1588" y="14"/>
                    </a:lnTo>
                    <a:lnTo>
                      <a:pt x="1621" y="5"/>
                    </a:lnTo>
                    <a:lnTo>
                      <a:pt x="1655" y="0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rgbClr val="25B7AA"/>
              </a:solidFill>
              <a:ln w="0">
                <a:solidFill>
                  <a:srgbClr val="25B7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03" name="자유형 202"/>
              <p:cNvSpPr/>
              <p:nvPr userDrawn="1"/>
            </p:nvSpPr>
            <p:spPr>
              <a:xfrm>
                <a:off x="950204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9" name="그룹 78"/>
            <p:cNvGrpSpPr/>
            <p:nvPr userDrawn="1"/>
          </p:nvGrpSpPr>
          <p:grpSpPr>
            <a:xfrm>
              <a:off x="1816730" y="1584115"/>
              <a:ext cx="646473" cy="646473"/>
              <a:chOff x="1742585" y="1584115"/>
              <a:chExt cx="646473" cy="646473"/>
            </a:xfrm>
          </p:grpSpPr>
          <p:grpSp>
            <p:nvGrpSpPr>
              <p:cNvPr id="152" name="그룹 151"/>
              <p:cNvGrpSpPr/>
              <p:nvPr/>
            </p:nvGrpSpPr>
            <p:grpSpPr>
              <a:xfrm>
                <a:off x="1958467" y="1637294"/>
                <a:ext cx="231217" cy="523015"/>
                <a:chOff x="-1392608" y="-1350695"/>
                <a:chExt cx="1015130" cy="2429066"/>
              </a:xfrm>
            </p:grpSpPr>
            <p:grpSp>
              <p:nvGrpSpPr>
                <p:cNvPr id="154" name="그룹 153"/>
                <p:cNvGrpSpPr/>
                <p:nvPr/>
              </p:nvGrpSpPr>
              <p:grpSpPr>
                <a:xfrm>
                  <a:off x="-1028807" y="-1350695"/>
                  <a:ext cx="236362" cy="676275"/>
                  <a:chOff x="-1057377" y="-1343576"/>
                  <a:chExt cx="267492" cy="676275"/>
                </a:xfrm>
              </p:grpSpPr>
              <p:sp>
                <p:nvSpPr>
                  <p:cNvPr id="197" name="Freeform 23"/>
                  <p:cNvSpPr>
                    <a:spLocks/>
                  </p:cNvSpPr>
                  <p:nvPr/>
                </p:nvSpPr>
                <p:spPr bwMode="auto">
                  <a:xfrm>
                    <a:off x="-1057377" y="-1343576"/>
                    <a:ext cx="45719" cy="676275"/>
                  </a:xfrm>
                  <a:custGeom>
                    <a:avLst/>
                    <a:gdLst>
                      <a:gd name="T0" fmla="*/ 21 w 40"/>
                      <a:gd name="T1" fmla="*/ 0 h 853"/>
                      <a:gd name="T2" fmla="*/ 21 w 40"/>
                      <a:gd name="T3" fmla="*/ 0 h 853"/>
                      <a:gd name="T4" fmla="*/ 26 w 40"/>
                      <a:gd name="T5" fmla="*/ 0 h 853"/>
                      <a:gd name="T6" fmla="*/ 32 w 40"/>
                      <a:gd name="T7" fmla="*/ 3 h 853"/>
                      <a:gd name="T8" fmla="*/ 37 w 40"/>
                      <a:gd name="T9" fmla="*/ 8 h 853"/>
                      <a:gd name="T10" fmla="*/ 40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40 w 40"/>
                      <a:gd name="T17" fmla="*/ 839 h 853"/>
                      <a:gd name="T18" fmla="*/ 37 w 40"/>
                      <a:gd name="T19" fmla="*/ 844 h 853"/>
                      <a:gd name="T20" fmla="*/ 32 w 40"/>
                      <a:gd name="T21" fmla="*/ 850 h 853"/>
                      <a:gd name="T22" fmla="*/ 26 w 40"/>
                      <a:gd name="T23" fmla="*/ 853 h 853"/>
                      <a:gd name="T24" fmla="*/ 21 w 40"/>
                      <a:gd name="T25" fmla="*/ 853 h 853"/>
                      <a:gd name="T26" fmla="*/ 21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21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1" y="0"/>
                        </a:moveTo>
                        <a:lnTo>
                          <a:pt x="21" y="0"/>
                        </a:lnTo>
                        <a:lnTo>
                          <a:pt x="26" y="0"/>
                        </a:lnTo>
                        <a:lnTo>
                          <a:pt x="32" y="3"/>
                        </a:lnTo>
                        <a:lnTo>
                          <a:pt x="37" y="8"/>
                        </a:lnTo>
                        <a:lnTo>
                          <a:pt x="40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40" y="839"/>
                        </a:lnTo>
                        <a:lnTo>
                          <a:pt x="37" y="844"/>
                        </a:lnTo>
                        <a:lnTo>
                          <a:pt x="32" y="850"/>
                        </a:lnTo>
                        <a:lnTo>
                          <a:pt x="26" y="853"/>
                        </a:lnTo>
                        <a:lnTo>
                          <a:pt x="21" y="853"/>
                        </a:lnTo>
                        <a:lnTo>
                          <a:pt x="21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8" name="Freeform 24"/>
                  <p:cNvSpPr>
                    <a:spLocks/>
                  </p:cNvSpPr>
                  <p:nvPr/>
                </p:nvSpPr>
                <p:spPr bwMode="auto">
                  <a:xfrm>
                    <a:off x="-1001934" y="-1343576"/>
                    <a:ext cx="45719" cy="676275"/>
                  </a:xfrm>
                  <a:custGeom>
                    <a:avLst/>
                    <a:gdLst>
                      <a:gd name="T0" fmla="*/ 19 w 40"/>
                      <a:gd name="T1" fmla="*/ 0 h 853"/>
                      <a:gd name="T2" fmla="*/ 19 w 40"/>
                      <a:gd name="T3" fmla="*/ 0 h 853"/>
                      <a:gd name="T4" fmla="*/ 26 w 40"/>
                      <a:gd name="T5" fmla="*/ 0 h 853"/>
                      <a:gd name="T6" fmla="*/ 32 w 40"/>
                      <a:gd name="T7" fmla="*/ 3 h 853"/>
                      <a:gd name="T8" fmla="*/ 36 w 40"/>
                      <a:gd name="T9" fmla="*/ 8 h 853"/>
                      <a:gd name="T10" fmla="*/ 39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9 w 40"/>
                      <a:gd name="T17" fmla="*/ 839 h 853"/>
                      <a:gd name="T18" fmla="*/ 36 w 40"/>
                      <a:gd name="T19" fmla="*/ 844 h 853"/>
                      <a:gd name="T20" fmla="*/ 32 w 40"/>
                      <a:gd name="T21" fmla="*/ 850 h 853"/>
                      <a:gd name="T22" fmla="*/ 26 w 40"/>
                      <a:gd name="T23" fmla="*/ 853 h 853"/>
                      <a:gd name="T24" fmla="*/ 19 w 40"/>
                      <a:gd name="T25" fmla="*/ 853 h 853"/>
                      <a:gd name="T26" fmla="*/ 19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19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19" y="0"/>
                        </a:moveTo>
                        <a:lnTo>
                          <a:pt x="19" y="0"/>
                        </a:lnTo>
                        <a:lnTo>
                          <a:pt x="26" y="0"/>
                        </a:lnTo>
                        <a:lnTo>
                          <a:pt x="32" y="3"/>
                        </a:lnTo>
                        <a:lnTo>
                          <a:pt x="36" y="8"/>
                        </a:lnTo>
                        <a:lnTo>
                          <a:pt x="39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9" y="839"/>
                        </a:lnTo>
                        <a:lnTo>
                          <a:pt x="36" y="844"/>
                        </a:lnTo>
                        <a:lnTo>
                          <a:pt x="32" y="850"/>
                        </a:lnTo>
                        <a:lnTo>
                          <a:pt x="26" y="853"/>
                        </a:lnTo>
                        <a:lnTo>
                          <a:pt x="19" y="853"/>
                        </a:lnTo>
                        <a:lnTo>
                          <a:pt x="19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9" name="Freeform 25"/>
                  <p:cNvSpPr>
                    <a:spLocks/>
                  </p:cNvSpPr>
                  <p:nvPr/>
                </p:nvSpPr>
                <p:spPr bwMode="auto">
                  <a:xfrm>
                    <a:off x="-946491" y="-1343576"/>
                    <a:ext cx="45719" cy="676275"/>
                  </a:xfrm>
                  <a:custGeom>
                    <a:avLst/>
                    <a:gdLst>
                      <a:gd name="T0" fmla="*/ 20 w 40"/>
                      <a:gd name="T1" fmla="*/ 0 h 853"/>
                      <a:gd name="T2" fmla="*/ 20 w 40"/>
                      <a:gd name="T3" fmla="*/ 0 h 853"/>
                      <a:gd name="T4" fmla="*/ 26 w 40"/>
                      <a:gd name="T5" fmla="*/ 0 h 853"/>
                      <a:gd name="T6" fmla="*/ 31 w 40"/>
                      <a:gd name="T7" fmla="*/ 3 h 853"/>
                      <a:gd name="T8" fmla="*/ 35 w 40"/>
                      <a:gd name="T9" fmla="*/ 8 h 853"/>
                      <a:gd name="T10" fmla="*/ 40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40 w 40"/>
                      <a:gd name="T17" fmla="*/ 839 h 853"/>
                      <a:gd name="T18" fmla="*/ 35 w 40"/>
                      <a:gd name="T19" fmla="*/ 844 h 853"/>
                      <a:gd name="T20" fmla="*/ 31 w 40"/>
                      <a:gd name="T21" fmla="*/ 850 h 853"/>
                      <a:gd name="T22" fmla="*/ 26 w 40"/>
                      <a:gd name="T23" fmla="*/ 853 h 853"/>
                      <a:gd name="T24" fmla="*/ 20 w 40"/>
                      <a:gd name="T25" fmla="*/ 853 h 853"/>
                      <a:gd name="T26" fmla="*/ 20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1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1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20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0" y="0"/>
                        </a:moveTo>
                        <a:lnTo>
                          <a:pt x="20" y="0"/>
                        </a:lnTo>
                        <a:lnTo>
                          <a:pt x="26" y="0"/>
                        </a:lnTo>
                        <a:lnTo>
                          <a:pt x="31" y="3"/>
                        </a:lnTo>
                        <a:lnTo>
                          <a:pt x="35" y="8"/>
                        </a:lnTo>
                        <a:lnTo>
                          <a:pt x="40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40" y="839"/>
                        </a:lnTo>
                        <a:lnTo>
                          <a:pt x="35" y="844"/>
                        </a:lnTo>
                        <a:lnTo>
                          <a:pt x="31" y="850"/>
                        </a:lnTo>
                        <a:lnTo>
                          <a:pt x="26" y="853"/>
                        </a:lnTo>
                        <a:lnTo>
                          <a:pt x="20" y="853"/>
                        </a:lnTo>
                        <a:lnTo>
                          <a:pt x="20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1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1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2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200" name="Freeform 26"/>
                  <p:cNvSpPr>
                    <a:spLocks/>
                  </p:cNvSpPr>
                  <p:nvPr/>
                </p:nvSpPr>
                <p:spPr bwMode="auto">
                  <a:xfrm>
                    <a:off x="-891048" y="-1343576"/>
                    <a:ext cx="45719" cy="676275"/>
                  </a:xfrm>
                  <a:custGeom>
                    <a:avLst/>
                    <a:gdLst>
                      <a:gd name="T0" fmla="*/ 19 w 40"/>
                      <a:gd name="T1" fmla="*/ 0 h 853"/>
                      <a:gd name="T2" fmla="*/ 19 w 40"/>
                      <a:gd name="T3" fmla="*/ 0 h 853"/>
                      <a:gd name="T4" fmla="*/ 26 w 40"/>
                      <a:gd name="T5" fmla="*/ 0 h 853"/>
                      <a:gd name="T6" fmla="*/ 31 w 40"/>
                      <a:gd name="T7" fmla="*/ 3 h 853"/>
                      <a:gd name="T8" fmla="*/ 35 w 40"/>
                      <a:gd name="T9" fmla="*/ 8 h 853"/>
                      <a:gd name="T10" fmla="*/ 38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8 w 40"/>
                      <a:gd name="T17" fmla="*/ 839 h 853"/>
                      <a:gd name="T18" fmla="*/ 35 w 40"/>
                      <a:gd name="T19" fmla="*/ 844 h 853"/>
                      <a:gd name="T20" fmla="*/ 31 w 40"/>
                      <a:gd name="T21" fmla="*/ 850 h 853"/>
                      <a:gd name="T22" fmla="*/ 26 w 40"/>
                      <a:gd name="T23" fmla="*/ 853 h 853"/>
                      <a:gd name="T24" fmla="*/ 19 w 40"/>
                      <a:gd name="T25" fmla="*/ 853 h 853"/>
                      <a:gd name="T26" fmla="*/ 19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3 w 40"/>
                      <a:gd name="T33" fmla="*/ 844 h 853"/>
                      <a:gd name="T34" fmla="*/ 0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0 w 40"/>
                      <a:gd name="T41" fmla="*/ 14 h 853"/>
                      <a:gd name="T42" fmla="*/ 3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19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19" y="0"/>
                        </a:moveTo>
                        <a:lnTo>
                          <a:pt x="19" y="0"/>
                        </a:lnTo>
                        <a:lnTo>
                          <a:pt x="26" y="0"/>
                        </a:lnTo>
                        <a:lnTo>
                          <a:pt x="31" y="3"/>
                        </a:lnTo>
                        <a:lnTo>
                          <a:pt x="35" y="8"/>
                        </a:lnTo>
                        <a:lnTo>
                          <a:pt x="38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8" y="839"/>
                        </a:lnTo>
                        <a:lnTo>
                          <a:pt x="35" y="844"/>
                        </a:lnTo>
                        <a:lnTo>
                          <a:pt x="31" y="850"/>
                        </a:lnTo>
                        <a:lnTo>
                          <a:pt x="26" y="853"/>
                        </a:lnTo>
                        <a:lnTo>
                          <a:pt x="19" y="853"/>
                        </a:lnTo>
                        <a:lnTo>
                          <a:pt x="19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3" y="844"/>
                        </a:lnTo>
                        <a:lnTo>
                          <a:pt x="0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0" y="14"/>
                        </a:lnTo>
                        <a:lnTo>
                          <a:pt x="3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201" name="Freeform 27"/>
                  <p:cNvSpPr>
                    <a:spLocks/>
                  </p:cNvSpPr>
                  <p:nvPr/>
                </p:nvSpPr>
                <p:spPr bwMode="auto">
                  <a:xfrm>
                    <a:off x="-835604" y="-1343576"/>
                    <a:ext cx="45719" cy="676275"/>
                  </a:xfrm>
                  <a:custGeom>
                    <a:avLst/>
                    <a:gdLst>
                      <a:gd name="T0" fmla="*/ 21 w 40"/>
                      <a:gd name="T1" fmla="*/ 0 h 853"/>
                      <a:gd name="T2" fmla="*/ 21 w 40"/>
                      <a:gd name="T3" fmla="*/ 0 h 853"/>
                      <a:gd name="T4" fmla="*/ 27 w 40"/>
                      <a:gd name="T5" fmla="*/ 0 h 853"/>
                      <a:gd name="T6" fmla="*/ 32 w 40"/>
                      <a:gd name="T7" fmla="*/ 3 h 853"/>
                      <a:gd name="T8" fmla="*/ 36 w 40"/>
                      <a:gd name="T9" fmla="*/ 8 h 853"/>
                      <a:gd name="T10" fmla="*/ 39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9 w 40"/>
                      <a:gd name="T17" fmla="*/ 839 h 853"/>
                      <a:gd name="T18" fmla="*/ 36 w 40"/>
                      <a:gd name="T19" fmla="*/ 844 h 853"/>
                      <a:gd name="T20" fmla="*/ 32 w 40"/>
                      <a:gd name="T21" fmla="*/ 850 h 853"/>
                      <a:gd name="T22" fmla="*/ 27 w 40"/>
                      <a:gd name="T23" fmla="*/ 853 h 853"/>
                      <a:gd name="T24" fmla="*/ 21 w 40"/>
                      <a:gd name="T25" fmla="*/ 853 h 853"/>
                      <a:gd name="T26" fmla="*/ 21 w 40"/>
                      <a:gd name="T27" fmla="*/ 853 h 853"/>
                      <a:gd name="T28" fmla="*/ 14 w 40"/>
                      <a:gd name="T29" fmla="*/ 853 h 853"/>
                      <a:gd name="T30" fmla="*/ 9 w 40"/>
                      <a:gd name="T31" fmla="*/ 850 h 853"/>
                      <a:gd name="T32" fmla="*/ 5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5 w 40"/>
                      <a:gd name="T43" fmla="*/ 8 h 853"/>
                      <a:gd name="T44" fmla="*/ 9 w 40"/>
                      <a:gd name="T45" fmla="*/ 3 h 853"/>
                      <a:gd name="T46" fmla="*/ 14 w 40"/>
                      <a:gd name="T47" fmla="*/ 0 h 853"/>
                      <a:gd name="T48" fmla="*/ 21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1" y="0"/>
                        </a:moveTo>
                        <a:lnTo>
                          <a:pt x="21" y="0"/>
                        </a:lnTo>
                        <a:lnTo>
                          <a:pt x="27" y="0"/>
                        </a:lnTo>
                        <a:lnTo>
                          <a:pt x="32" y="3"/>
                        </a:lnTo>
                        <a:lnTo>
                          <a:pt x="36" y="8"/>
                        </a:lnTo>
                        <a:lnTo>
                          <a:pt x="39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9" y="839"/>
                        </a:lnTo>
                        <a:lnTo>
                          <a:pt x="36" y="844"/>
                        </a:lnTo>
                        <a:lnTo>
                          <a:pt x="32" y="850"/>
                        </a:lnTo>
                        <a:lnTo>
                          <a:pt x="27" y="853"/>
                        </a:lnTo>
                        <a:lnTo>
                          <a:pt x="21" y="853"/>
                        </a:lnTo>
                        <a:lnTo>
                          <a:pt x="21" y="853"/>
                        </a:lnTo>
                        <a:lnTo>
                          <a:pt x="14" y="853"/>
                        </a:lnTo>
                        <a:lnTo>
                          <a:pt x="9" y="850"/>
                        </a:lnTo>
                        <a:lnTo>
                          <a:pt x="5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5" y="8"/>
                        </a:lnTo>
                        <a:lnTo>
                          <a:pt x="9" y="3"/>
                        </a:lnTo>
                        <a:lnTo>
                          <a:pt x="14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sp>
              <p:nvSpPr>
                <p:cNvPr id="155" name="자유형 154"/>
                <p:cNvSpPr/>
                <p:nvPr/>
              </p:nvSpPr>
              <p:spPr>
                <a:xfrm>
                  <a:off x="-1233765" y="-850443"/>
                  <a:ext cx="638175" cy="1741690"/>
                </a:xfrm>
                <a:custGeom>
                  <a:avLst/>
                  <a:gdLst>
                    <a:gd name="connsiteX0" fmla="*/ 319087 w 638175"/>
                    <a:gd name="connsiteY0" fmla="*/ 0 h 1741690"/>
                    <a:gd name="connsiteX1" fmla="*/ 362744 w 638175"/>
                    <a:gd name="connsiteY1" fmla="*/ 3175 h 1741690"/>
                    <a:gd name="connsiteX2" fmla="*/ 404019 w 638175"/>
                    <a:gd name="connsiteY2" fmla="*/ 11906 h 1741690"/>
                    <a:gd name="connsiteX3" fmla="*/ 442912 w 638175"/>
                    <a:gd name="connsiteY3" fmla="*/ 24606 h 1741690"/>
                    <a:gd name="connsiteX4" fmla="*/ 480219 w 638175"/>
                    <a:gd name="connsiteY4" fmla="*/ 43656 h 1741690"/>
                    <a:gd name="connsiteX5" fmla="*/ 513556 w 638175"/>
                    <a:gd name="connsiteY5" fmla="*/ 65881 h 1741690"/>
                    <a:gd name="connsiteX6" fmla="*/ 544512 w 638175"/>
                    <a:gd name="connsiteY6" fmla="*/ 93662 h 1741690"/>
                    <a:gd name="connsiteX7" fmla="*/ 571500 w 638175"/>
                    <a:gd name="connsiteY7" fmla="*/ 123825 h 1741690"/>
                    <a:gd name="connsiteX8" fmla="*/ 594519 w 638175"/>
                    <a:gd name="connsiteY8" fmla="*/ 157956 h 1741690"/>
                    <a:gd name="connsiteX9" fmla="*/ 612775 w 638175"/>
                    <a:gd name="connsiteY9" fmla="*/ 194469 h 1741690"/>
                    <a:gd name="connsiteX10" fmla="*/ 626269 w 638175"/>
                    <a:gd name="connsiteY10" fmla="*/ 234156 h 1741690"/>
                    <a:gd name="connsiteX11" fmla="*/ 635000 w 638175"/>
                    <a:gd name="connsiteY11" fmla="*/ 275431 h 1741690"/>
                    <a:gd name="connsiteX12" fmla="*/ 638175 w 638175"/>
                    <a:gd name="connsiteY12" fmla="*/ 319088 h 1741690"/>
                    <a:gd name="connsiteX13" fmla="*/ 638175 w 638175"/>
                    <a:gd name="connsiteY13" fmla="*/ 1407231 h 1741690"/>
                    <a:gd name="connsiteX14" fmla="*/ 638175 w 638175"/>
                    <a:gd name="connsiteY14" fmla="*/ 1609725 h 1741690"/>
                    <a:gd name="connsiteX15" fmla="*/ 635000 w 638175"/>
                    <a:gd name="connsiteY15" fmla="*/ 1653382 h 1741690"/>
                    <a:gd name="connsiteX16" fmla="*/ 630793 w 638175"/>
                    <a:gd name="connsiteY16" fmla="*/ 1673270 h 1741690"/>
                    <a:gd name="connsiteX17" fmla="*/ 616204 w 638175"/>
                    <a:gd name="connsiteY17" fmla="*/ 1682040 h 1741690"/>
                    <a:gd name="connsiteX18" fmla="*/ 325845 w 638175"/>
                    <a:gd name="connsiteY18" fmla="*/ 1741690 h 1741690"/>
                    <a:gd name="connsiteX19" fmla="*/ 35486 w 638175"/>
                    <a:gd name="connsiteY19" fmla="*/ 1682040 h 1741690"/>
                    <a:gd name="connsiteX20" fmla="*/ 5413 w 638175"/>
                    <a:gd name="connsiteY20" fmla="*/ 1663963 h 1741690"/>
                    <a:gd name="connsiteX21" fmla="*/ 3175 w 638175"/>
                    <a:gd name="connsiteY21" fmla="*/ 1653382 h 1741690"/>
                    <a:gd name="connsiteX22" fmla="*/ 0 w 638175"/>
                    <a:gd name="connsiteY22" fmla="*/ 1609725 h 1741690"/>
                    <a:gd name="connsiteX23" fmla="*/ 0 w 638175"/>
                    <a:gd name="connsiteY23" fmla="*/ 1415355 h 1741690"/>
                    <a:gd name="connsiteX24" fmla="*/ 0 w 638175"/>
                    <a:gd name="connsiteY24" fmla="*/ 319088 h 1741690"/>
                    <a:gd name="connsiteX25" fmla="*/ 3175 w 638175"/>
                    <a:gd name="connsiteY25" fmla="*/ 275431 h 1741690"/>
                    <a:gd name="connsiteX26" fmla="*/ 11906 w 638175"/>
                    <a:gd name="connsiteY26" fmla="*/ 234156 h 1741690"/>
                    <a:gd name="connsiteX27" fmla="*/ 24606 w 638175"/>
                    <a:gd name="connsiteY27" fmla="*/ 194469 h 1741690"/>
                    <a:gd name="connsiteX28" fmla="*/ 43656 w 638175"/>
                    <a:gd name="connsiteY28" fmla="*/ 157956 h 1741690"/>
                    <a:gd name="connsiteX29" fmla="*/ 65881 w 638175"/>
                    <a:gd name="connsiteY29" fmla="*/ 123825 h 1741690"/>
                    <a:gd name="connsiteX30" fmla="*/ 93662 w 638175"/>
                    <a:gd name="connsiteY30" fmla="*/ 93662 h 1741690"/>
                    <a:gd name="connsiteX31" fmla="*/ 123825 w 638175"/>
                    <a:gd name="connsiteY31" fmla="*/ 65881 h 1741690"/>
                    <a:gd name="connsiteX32" fmla="*/ 157956 w 638175"/>
                    <a:gd name="connsiteY32" fmla="*/ 43656 h 1741690"/>
                    <a:gd name="connsiteX33" fmla="*/ 194469 w 638175"/>
                    <a:gd name="connsiteY33" fmla="*/ 24606 h 1741690"/>
                    <a:gd name="connsiteX34" fmla="*/ 234156 w 638175"/>
                    <a:gd name="connsiteY34" fmla="*/ 11906 h 1741690"/>
                    <a:gd name="connsiteX35" fmla="*/ 275431 w 638175"/>
                    <a:gd name="connsiteY35" fmla="*/ 3175 h 1741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38175" h="1741690">
                      <a:moveTo>
                        <a:pt x="319087" y="0"/>
                      </a:moveTo>
                      <a:lnTo>
                        <a:pt x="362744" y="3175"/>
                      </a:lnTo>
                      <a:lnTo>
                        <a:pt x="404019" y="11906"/>
                      </a:lnTo>
                      <a:lnTo>
                        <a:pt x="442912" y="24606"/>
                      </a:lnTo>
                      <a:lnTo>
                        <a:pt x="480219" y="43656"/>
                      </a:lnTo>
                      <a:lnTo>
                        <a:pt x="513556" y="65881"/>
                      </a:lnTo>
                      <a:lnTo>
                        <a:pt x="544512" y="93662"/>
                      </a:lnTo>
                      <a:lnTo>
                        <a:pt x="571500" y="123825"/>
                      </a:lnTo>
                      <a:lnTo>
                        <a:pt x="594519" y="157956"/>
                      </a:lnTo>
                      <a:lnTo>
                        <a:pt x="612775" y="194469"/>
                      </a:lnTo>
                      <a:lnTo>
                        <a:pt x="626269" y="234156"/>
                      </a:lnTo>
                      <a:lnTo>
                        <a:pt x="635000" y="275431"/>
                      </a:lnTo>
                      <a:lnTo>
                        <a:pt x="638175" y="319088"/>
                      </a:lnTo>
                      <a:lnTo>
                        <a:pt x="638175" y="1407231"/>
                      </a:lnTo>
                      <a:lnTo>
                        <a:pt x="638175" y="1609725"/>
                      </a:lnTo>
                      <a:lnTo>
                        <a:pt x="635000" y="1653382"/>
                      </a:lnTo>
                      <a:lnTo>
                        <a:pt x="630793" y="1673270"/>
                      </a:lnTo>
                      <a:lnTo>
                        <a:pt x="616204" y="1682040"/>
                      </a:lnTo>
                      <a:cubicBezTo>
                        <a:pt x="541895" y="1718895"/>
                        <a:pt x="439238" y="1741690"/>
                        <a:pt x="325845" y="1741690"/>
                      </a:cubicBezTo>
                      <a:cubicBezTo>
                        <a:pt x="212453" y="1741690"/>
                        <a:pt x="109795" y="1718895"/>
                        <a:pt x="35486" y="1682040"/>
                      </a:cubicBezTo>
                      <a:lnTo>
                        <a:pt x="5413" y="1663963"/>
                      </a:lnTo>
                      <a:lnTo>
                        <a:pt x="3175" y="1653382"/>
                      </a:lnTo>
                      <a:lnTo>
                        <a:pt x="0" y="1609725"/>
                      </a:lnTo>
                      <a:lnTo>
                        <a:pt x="0" y="1415355"/>
                      </a:lnTo>
                      <a:lnTo>
                        <a:pt x="0" y="319088"/>
                      </a:lnTo>
                      <a:lnTo>
                        <a:pt x="3175" y="275431"/>
                      </a:lnTo>
                      <a:lnTo>
                        <a:pt x="11906" y="234156"/>
                      </a:lnTo>
                      <a:lnTo>
                        <a:pt x="24606" y="194469"/>
                      </a:lnTo>
                      <a:lnTo>
                        <a:pt x="43656" y="157956"/>
                      </a:lnTo>
                      <a:lnTo>
                        <a:pt x="65881" y="123825"/>
                      </a:lnTo>
                      <a:lnTo>
                        <a:pt x="93662" y="93662"/>
                      </a:lnTo>
                      <a:lnTo>
                        <a:pt x="123825" y="65881"/>
                      </a:lnTo>
                      <a:lnTo>
                        <a:pt x="157956" y="43656"/>
                      </a:lnTo>
                      <a:lnTo>
                        <a:pt x="194469" y="24606"/>
                      </a:lnTo>
                      <a:lnTo>
                        <a:pt x="234156" y="11906"/>
                      </a:lnTo>
                      <a:lnTo>
                        <a:pt x="275431" y="3175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56" name="Freeform 29"/>
                <p:cNvSpPr>
                  <a:spLocks/>
                </p:cNvSpPr>
                <p:nvPr/>
              </p:nvSpPr>
              <p:spPr bwMode="auto">
                <a:xfrm>
                  <a:off x="-1234473" y="-604761"/>
                  <a:ext cx="631500" cy="217488"/>
                </a:xfrm>
                <a:custGeom>
                  <a:avLst/>
                  <a:gdLst>
                    <a:gd name="T0" fmla="*/ 0 w 837"/>
                    <a:gd name="T1" fmla="*/ 0 h 274"/>
                    <a:gd name="T2" fmla="*/ 4 w 837"/>
                    <a:gd name="T3" fmla="*/ 23 h 274"/>
                    <a:gd name="T4" fmla="*/ 18 w 837"/>
                    <a:gd name="T5" fmla="*/ 46 h 274"/>
                    <a:gd name="T6" fmla="*/ 39 w 837"/>
                    <a:gd name="T7" fmla="*/ 67 h 274"/>
                    <a:gd name="T8" fmla="*/ 67 w 837"/>
                    <a:gd name="T9" fmla="*/ 87 h 274"/>
                    <a:gd name="T10" fmla="*/ 103 w 837"/>
                    <a:gd name="T11" fmla="*/ 105 h 274"/>
                    <a:gd name="T12" fmla="*/ 144 w 837"/>
                    <a:gd name="T13" fmla="*/ 120 h 274"/>
                    <a:gd name="T14" fmla="*/ 191 w 837"/>
                    <a:gd name="T15" fmla="*/ 134 h 274"/>
                    <a:gd name="T16" fmla="*/ 242 w 837"/>
                    <a:gd name="T17" fmla="*/ 145 h 274"/>
                    <a:gd name="T18" fmla="*/ 298 w 837"/>
                    <a:gd name="T19" fmla="*/ 153 h 274"/>
                    <a:gd name="T20" fmla="*/ 357 w 837"/>
                    <a:gd name="T21" fmla="*/ 157 h 274"/>
                    <a:gd name="T22" fmla="*/ 419 w 837"/>
                    <a:gd name="T23" fmla="*/ 160 h 274"/>
                    <a:gd name="T24" fmla="*/ 480 w 837"/>
                    <a:gd name="T25" fmla="*/ 157 h 274"/>
                    <a:gd name="T26" fmla="*/ 539 w 837"/>
                    <a:gd name="T27" fmla="*/ 153 h 274"/>
                    <a:gd name="T28" fmla="*/ 594 w 837"/>
                    <a:gd name="T29" fmla="*/ 145 h 274"/>
                    <a:gd name="T30" fmla="*/ 645 w 837"/>
                    <a:gd name="T31" fmla="*/ 134 h 274"/>
                    <a:gd name="T32" fmla="*/ 692 w 837"/>
                    <a:gd name="T33" fmla="*/ 120 h 274"/>
                    <a:gd name="T34" fmla="*/ 733 w 837"/>
                    <a:gd name="T35" fmla="*/ 105 h 274"/>
                    <a:gd name="T36" fmla="*/ 769 w 837"/>
                    <a:gd name="T37" fmla="*/ 87 h 274"/>
                    <a:gd name="T38" fmla="*/ 797 w 837"/>
                    <a:gd name="T39" fmla="*/ 68 h 274"/>
                    <a:gd name="T40" fmla="*/ 818 w 837"/>
                    <a:gd name="T41" fmla="*/ 46 h 274"/>
                    <a:gd name="T42" fmla="*/ 832 w 837"/>
                    <a:gd name="T43" fmla="*/ 24 h 274"/>
                    <a:gd name="T44" fmla="*/ 837 w 837"/>
                    <a:gd name="T45" fmla="*/ 1 h 274"/>
                    <a:gd name="T46" fmla="*/ 837 w 837"/>
                    <a:gd name="T47" fmla="*/ 109 h 274"/>
                    <a:gd name="T48" fmla="*/ 837 w 837"/>
                    <a:gd name="T49" fmla="*/ 109 h 274"/>
                    <a:gd name="T50" fmla="*/ 837 w 837"/>
                    <a:gd name="T51" fmla="*/ 112 h 274"/>
                    <a:gd name="T52" fmla="*/ 837 w 837"/>
                    <a:gd name="T53" fmla="*/ 114 h 274"/>
                    <a:gd name="T54" fmla="*/ 833 w 837"/>
                    <a:gd name="T55" fmla="*/ 138 h 274"/>
                    <a:gd name="T56" fmla="*/ 819 w 837"/>
                    <a:gd name="T57" fmla="*/ 160 h 274"/>
                    <a:gd name="T58" fmla="*/ 799 w 837"/>
                    <a:gd name="T59" fmla="*/ 182 h 274"/>
                    <a:gd name="T60" fmla="*/ 770 w 837"/>
                    <a:gd name="T61" fmla="*/ 201 h 274"/>
                    <a:gd name="T62" fmla="*/ 734 w 837"/>
                    <a:gd name="T63" fmla="*/ 219 h 274"/>
                    <a:gd name="T64" fmla="*/ 693 w 837"/>
                    <a:gd name="T65" fmla="*/ 234 h 274"/>
                    <a:gd name="T66" fmla="*/ 647 w 837"/>
                    <a:gd name="T67" fmla="*/ 248 h 274"/>
                    <a:gd name="T68" fmla="*/ 594 w 837"/>
                    <a:gd name="T69" fmla="*/ 259 h 274"/>
                    <a:gd name="T70" fmla="*/ 539 w 837"/>
                    <a:gd name="T71" fmla="*/ 267 h 274"/>
                    <a:gd name="T72" fmla="*/ 480 w 837"/>
                    <a:gd name="T73" fmla="*/ 273 h 274"/>
                    <a:gd name="T74" fmla="*/ 419 w 837"/>
                    <a:gd name="T75" fmla="*/ 274 h 274"/>
                    <a:gd name="T76" fmla="*/ 357 w 837"/>
                    <a:gd name="T77" fmla="*/ 273 h 274"/>
                    <a:gd name="T78" fmla="*/ 298 w 837"/>
                    <a:gd name="T79" fmla="*/ 267 h 274"/>
                    <a:gd name="T80" fmla="*/ 242 w 837"/>
                    <a:gd name="T81" fmla="*/ 259 h 274"/>
                    <a:gd name="T82" fmla="*/ 191 w 837"/>
                    <a:gd name="T83" fmla="*/ 248 h 274"/>
                    <a:gd name="T84" fmla="*/ 144 w 837"/>
                    <a:gd name="T85" fmla="*/ 234 h 274"/>
                    <a:gd name="T86" fmla="*/ 103 w 837"/>
                    <a:gd name="T87" fmla="*/ 219 h 274"/>
                    <a:gd name="T88" fmla="*/ 67 w 837"/>
                    <a:gd name="T89" fmla="*/ 201 h 274"/>
                    <a:gd name="T90" fmla="*/ 39 w 837"/>
                    <a:gd name="T91" fmla="*/ 182 h 274"/>
                    <a:gd name="T92" fmla="*/ 18 w 837"/>
                    <a:gd name="T93" fmla="*/ 160 h 274"/>
                    <a:gd name="T94" fmla="*/ 4 w 837"/>
                    <a:gd name="T95" fmla="*/ 138 h 274"/>
                    <a:gd name="T96" fmla="*/ 0 w 837"/>
                    <a:gd name="T97" fmla="*/ 114 h 274"/>
                    <a:gd name="T98" fmla="*/ 0 w 837"/>
                    <a:gd name="T99" fmla="*/ 112 h 274"/>
                    <a:gd name="T100" fmla="*/ 0 w 837"/>
                    <a:gd name="T101" fmla="*/ 109 h 274"/>
                    <a:gd name="T102" fmla="*/ 0 w 837"/>
                    <a:gd name="T103" fmla="*/ 109 h 274"/>
                    <a:gd name="T104" fmla="*/ 0 w 837"/>
                    <a:gd name="T105" fmla="*/ 0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37" h="274">
                      <a:moveTo>
                        <a:pt x="0" y="0"/>
                      </a:moveTo>
                      <a:lnTo>
                        <a:pt x="4" y="23"/>
                      </a:lnTo>
                      <a:lnTo>
                        <a:pt x="18" y="46"/>
                      </a:lnTo>
                      <a:lnTo>
                        <a:pt x="39" y="67"/>
                      </a:lnTo>
                      <a:lnTo>
                        <a:pt x="67" y="87"/>
                      </a:lnTo>
                      <a:lnTo>
                        <a:pt x="103" y="105"/>
                      </a:lnTo>
                      <a:lnTo>
                        <a:pt x="144" y="120"/>
                      </a:lnTo>
                      <a:lnTo>
                        <a:pt x="191" y="134"/>
                      </a:lnTo>
                      <a:lnTo>
                        <a:pt x="242" y="145"/>
                      </a:lnTo>
                      <a:lnTo>
                        <a:pt x="298" y="153"/>
                      </a:lnTo>
                      <a:lnTo>
                        <a:pt x="357" y="157"/>
                      </a:lnTo>
                      <a:lnTo>
                        <a:pt x="419" y="160"/>
                      </a:lnTo>
                      <a:lnTo>
                        <a:pt x="480" y="157"/>
                      </a:lnTo>
                      <a:lnTo>
                        <a:pt x="539" y="153"/>
                      </a:lnTo>
                      <a:lnTo>
                        <a:pt x="594" y="145"/>
                      </a:lnTo>
                      <a:lnTo>
                        <a:pt x="645" y="134"/>
                      </a:lnTo>
                      <a:lnTo>
                        <a:pt x="692" y="120"/>
                      </a:lnTo>
                      <a:lnTo>
                        <a:pt x="733" y="105"/>
                      </a:lnTo>
                      <a:lnTo>
                        <a:pt x="769" y="87"/>
                      </a:lnTo>
                      <a:lnTo>
                        <a:pt x="797" y="68"/>
                      </a:lnTo>
                      <a:lnTo>
                        <a:pt x="818" y="46"/>
                      </a:lnTo>
                      <a:lnTo>
                        <a:pt x="832" y="24"/>
                      </a:lnTo>
                      <a:lnTo>
                        <a:pt x="837" y="1"/>
                      </a:lnTo>
                      <a:lnTo>
                        <a:pt x="837" y="109"/>
                      </a:lnTo>
                      <a:lnTo>
                        <a:pt x="837" y="109"/>
                      </a:lnTo>
                      <a:lnTo>
                        <a:pt x="837" y="112"/>
                      </a:lnTo>
                      <a:lnTo>
                        <a:pt x="837" y="114"/>
                      </a:lnTo>
                      <a:lnTo>
                        <a:pt x="833" y="138"/>
                      </a:lnTo>
                      <a:lnTo>
                        <a:pt x="819" y="160"/>
                      </a:lnTo>
                      <a:lnTo>
                        <a:pt x="799" y="182"/>
                      </a:lnTo>
                      <a:lnTo>
                        <a:pt x="770" y="201"/>
                      </a:lnTo>
                      <a:lnTo>
                        <a:pt x="734" y="219"/>
                      </a:lnTo>
                      <a:lnTo>
                        <a:pt x="693" y="234"/>
                      </a:lnTo>
                      <a:lnTo>
                        <a:pt x="647" y="248"/>
                      </a:lnTo>
                      <a:lnTo>
                        <a:pt x="594" y="259"/>
                      </a:lnTo>
                      <a:lnTo>
                        <a:pt x="539" y="267"/>
                      </a:lnTo>
                      <a:lnTo>
                        <a:pt x="480" y="273"/>
                      </a:lnTo>
                      <a:lnTo>
                        <a:pt x="419" y="274"/>
                      </a:lnTo>
                      <a:lnTo>
                        <a:pt x="357" y="273"/>
                      </a:lnTo>
                      <a:lnTo>
                        <a:pt x="298" y="267"/>
                      </a:lnTo>
                      <a:lnTo>
                        <a:pt x="242" y="259"/>
                      </a:lnTo>
                      <a:lnTo>
                        <a:pt x="191" y="248"/>
                      </a:lnTo>
                      <a:lnTo>
                        <a:pt x="144" y="234"/>
                      </a:lnTo>
                      <a:lnTo>
                        <a:pt x="103" y="219"/>
                      </a:lnTo>
                      <a:lnTo>
                        <a:pt x="67" y="201"/>
                      </a:lnTo>
                      <a:lnTo>
                        <a:pt x="39" y="182"/>
                      </a:lnTo>
                      <a:lnTo>
                        <a:pt x="18" y="160"/>
                      </a:lnTo>
                      <a:lnTo>
                        <a:pt x="4" y="138"/>
                      </a:lnTo>
                      <a:lnTo>
                        <a:pt x="0" y="114"/>
                      </a:lnTo>
                      <a:lnTo>
                        <a:pt x="0" y="112"/>
                      </a:lnTo>
                      <a:lnTo>
                        <a:pt x="0" y="109"/>
                      </a:lnTo>
                      <a:lnTo>
                        <a:pt x="0" y="1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57" name="Freeform 37"/>
                <p:cNvSpPr>
                  <a:spLocks/>
                </p:cNvSpPr>
                <p:nvPr/>
              </p:nvSpPr>
              <p:spPr bwMode="auto">
                <a:xfrm>
                  <a:off x="-1003578" y="456071"/>
                  <a:ext cx="182563" cy="180975"/>
                </a:xfrm>
                <a:custGeom>
                  <a:avLst/>
                  <a:gdLst>
                    <a:gd name="T0" fmla="*/ 113 w 229"/>
                    <a:gd name="T1" fmla="*/ 0 h 229"/>
                    <a:gd name="T2" fmla="*/ 144 w 229"/>
                    <a:gd name="T3" fmla="*/ 4 h 229"/>
                    <a:gd name="T4" fmla="*/ 171 w 229"/>
                    <a:gd name="T5" fmla="*/ 15 h 229"/>
                    <a:gd name="T6" fmla="*/ 194 w 229"/>
                    <a:gd name="T7" fmla="*/ 33 h 229"/>
                    <a:gd name="T8" fmla="*/ 212 w 229"/>
                    <a:gd name="T9" fmla="*/ 56 h 229"/>
                    <a:gd name="T10" fmla="*/ 225 w 229"/>
                    <a:gd name="T11" fmla="*/ 84 h 229"/>
                    <a:gd name="T12" fmla="*/ 229 w 229"/>
                    <a:gd name="T13" fmla="*/ 114 h 229"/>
                    <a:gd name="T14" fmla="*/ 225 w 229"/>
                    <a:gd name="T15" fmla="*/ 144 h 229"/>
                    <a:gd name="T16" fmla="*/ 212 w 229"/>
                    <a:gd name="T17" fmla="*/ 172 h 229"/>
                    <a:gd name="T18" fmla="*/ 194 w 229"/>
                    <a:gd name="T19" fmla="*/ 195 h 229"/>
                    <a:gd name="T20" fmla="*/ 171 w 229"/>
                    <a:gd name="T21" fmla="*/ 213 h 229"/>
                    <a:gd name="T22" fmla="*/ 144 w 229"/>
                    <a:gd name="T23" fmla="*/ 225 h 229"/>
                    <a:gd name="T24" fmla="*/ 113 w 229"/>
                    <a:gd name="T25" fmla="*/ 229 h 229"/>
                    <a:gd name="T26" fmla="*/ 83 w 229"/>
                    <a:gd name="T27" fmla="*/ 225 h 229"/>
                    <a:gd name="T28" fmla="*/ 56 w 229"/>
                    <a:gd name="T29" fmla="*/ 213 h 229"/>
                    <a:gd name="T30" fmla="*/ 33 w 229"/>
                    <a:gd name="T31" fmla="*/ 195 h 229"/>
                    <a:gd name="T32" fmla="*/ 15 w 229"/>
                    <a:gd name="T33" fmla="*/ 172 h 229"/>
                    <a:gd name="T34" fmla="*/ 4 w 229"/>
                    <a:gd name="T35" fmla="*/ 144 h 229"/>
                    <a:gd name="T36" fmla="*/ 0 w 229"/>
                    <a:gd name="T37" fmla="*/ 114 h 229"/>
                    <a:gd name="T38" fmla="*/ 4 w 229"/>
                    <a:gd name="T39" fmla="*/ 84 h 229"/>
                    <a:gd name="T40" fmla="*/ 15 w 229"/>
                    <a:gd name="T41" fmla="*/ 56 h 229"/>
                    <a:gd name="T42" fmla="*/ 33 w 229"/>
                    <a:gd name="T43" fmla="*/ 33 h 229"/>
                    <a:gd name="T44" fmla="*/ 56 w 229"/>
                    <a:gd name="T45" fmla="*/ 15 h 229"/>
                    <a:gd name="T46" fmla="*/ 83 w 229"/>
                    <a:gd name="T47" fmla="*/ 4 h 229"/>
                    <a:gd name="T48" fmla="*/ 113 w 229"/>
                    <a:gd name="T49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9" h="229">
                      <a:moveTo>
                        <a:pt x="113" y="0"/>
                      </a:moveTo>
                      <a:lnTo>
                        <a:pt x="144" y="4"/>
                      </a:lnTo>
                      <a:lnTo>
                        <a:pt x="171" y="15"/>
                      </a:lnTo>
                      <a:lnTo>
                        <a:pt x="194" y="33"/>
                      </a:lnTo>
                      <a:lnTo>
                        <a:pt x="212" y="56"/>
                      </a:lnTo>
                      <a:lnTo>
                        <a:pt x="225" y="84"/>
                      </a:lnTo>
                      <a:lnTo>
                        <a:pt x="229" y="114"/>
                      </a:lnTo>
                      <a:lnTo>
                        <a:pt x="225" y="144"/>
                      </a:lnTo>
                      <a:lnTo>
                        <a:pt x="212" y="172"/>
                      </a:lnTo>
                      <a:lnTo>
                        <a:pt x="194" y="195"/>
                      </a:lnTo>
                      <a:lnTo>
                        <a:pt x="171" y="213"/>
                      </a:lnTo>
                      <a:lnTo>
                        <a:pt x="144" y="225"/>
                      </a:lnTo>
                      <a:lnTo>
                        <a:pt x="113" y="229"/>
                      </a:lnTo>
                      <a:lnTo>
                        <a:pt x="83" y="225"/>
                      </a:lnTo>
                      <a:lnTo>
                        <a:pt x="56" y="213"/>
                      </a:lnTo>
                      <a:lnTo>
                        <a:pt x="33" y="195"/>
                      </a:lnTo>
                      <a:lnTo>
                        <a:pt x="15" y="172"/>
                      </a:lnTo>
                      <a:lnTo>
                        <a:pt x="4" y="144"/>
                      </a:lnTo>
                      <a:lnTo>
                        <a:pt x="0" y="114"/>
                      </a:lnTo>
                      <a:lnTo>
                        <a:pt x="4" y="84"/>
                      </a:lnTo>
                      <a:lnTo>
                        <a:pt x="15" y="56"/>
                      </a:lnTo>
                      <a:lnTo>
                        <a:pt x="33" y="33"/>
                      </a:lnTo>
                      <a:lnTo>
                        <a:pt x="56" y="15"/>
                      </a:lnTo>
                      <a:lnTo>
                        <a:pt x="83" y="4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58" name="Rectangle 39"/>
                <p:cNvSpPr>
                  <a:spLocks noChangeArrowheads="1"/>
                </p:cNvSpPr>
                <p:nvPr/>
              </p:nvSpPr>
              <p:spPr bwMode="auto">
                <a:xfrm>
                  <a:off x="-1392608" y="-377367"/>
                  <a:ext cx="136525" cy="10318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59" name="Rectangle 40"/>
                <p:cNvSpPr>
                  <a:spLocks noChangeArrowheads="1"/>
                </p:cNvSpPr>
                <p:nvPr/>
              </p:nvSpPr>
              <p:spPr bwMode="auto">
                <a:xfrm>
                  <a:off x="-1259258" y="-394829"/>
                  <a:ext cx="22225" cy="138113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0" name="Rectangle 41"/>
                <p:cNvSpPr>
                  <a:spLocks noChangeArrowheads="1"/>
                </p:cNvSpPr>
                <p:nvPr/>
              </p:nvSpPr>
              <p:spPr bwMode="auto">
                <a:xfrm>
                  <a:off x="-1370291" y="-96379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1" name="Rectangle 42"/>
                <p:cNvSpPr>
                  <a:spLocks noChangeArrowheads="1"/>
                </p:cNvSpPr>
                <p:nvPr/>
              </p:nvSpPr>
              <p:spPr bwMode="auto">
                <a:xfrm>
                  <a:off x="-1392516" y="-118604"/>
                  <a:ext cx="39688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2" name="Rectangle 45"/>
                <p:cNvSpPr>
                  <a:spLocks noChangeArrowheads="1"/>
                </p:cNvSpPr>
                <p:nvPr/>
              </p:nvSpPr>
              <p:spPr bwMode="auto">
                <a:xfrm>
                  <a:off x="-602333" y="-96379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3" name="Rectangle 46"/>
                <p:cNvSpPr>
                  <a:spLocks noChangeArrowheads="1"/>
                </p:cNvSpPr>
                <p:nvPr/>
              </p:nvSpPr>
              <p:spPr bwMode="auto">
                <a:xfrm>
                  <a:off x="-481683" y="-118604"/>
                  <a:ext cx="38100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4" name="Rectangle 47"/>
                <p:cNvSpPr>
                  <a:spLocks noChangeArrowheads="1"/>
                </p:cNvSpPr>
                <p:nvPr/>
              </p:nvSpPr>
              <p:spPr bwMode="auto">
                <a:xfrm>
                  <a:off x="-597096" y="406859"/>
                  <a:ext cx="138113" cy="8413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5" name="Rectangle 48"/>
                <p:cNvSpPr>
                  <a:spLocks noChangeArrowheads="1"/>
                </p:cNvSpPr>
                <p:nvPr/>
              </p:nvSpPr>
              <p:spPr bwMode="auto">
                <a:xfrm>
                  <a:off x="-476446" y="384634"/>
                  <a:ext cx="38100" cy="120650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6" name="Rectangle 49"/>
                <p:cNvSpPr>
                  <a:spLocks noChangeArrowheads="1"/>
                </p:cNvSpPr>
                <p:nvPr/>
              </p:nvSpPr>
              <p:spPr bwMode="auto">
                <a:xfrm>
                  <a:off x="-569566" y="-336092"/>
                  <a:ext cx="192088" cy="119063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7" name="Rectangle 50"/>
                <p:cNvSpPr>
                  <a:spLocks noChangeArrowheads="1"/>
                </p:cNvSpPr>
                <p:nvPr/>
              </p:nvSpPr>
              <p:spPr bwMode="auto">
                <a:xfrm>
                  <a:off x="-594966" y="-356729"/>
                  <a:ext cx="80963" cy="16033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8" name="Freeform 37"/>
                <p:cNvSpPr>
                  <a:spLocks/>
                </p:cNvSpPr>
                <p:nvPr/>
              </p:nvSpPr>
              <p:spPr bwMode="auto">
                <a:xfrm>
                  <a:off x="-1003578" y="-48711"/>
                  <a:ext cx="182563" cy="180975"/>
                </a:xfrm>
                <a:custGeom>
                  <a:avLst/>
                  <a:gdLst>
                    <a:gd name="T0" fmla="*/ 113 w 229"/>
                    <a:gd name="T1" fmla="*/ 0 h 229"/>
                    <a:gd name="T2" fmla="*/ 144 w 229"/>
                    <a:gd name="T3" fmla="*/ 4 h 229"/>
                    <a:gd name="T4" fmla="*/ 171 w 229"/>
                    <a:gd name="T5" fmla="*/ 15 h 229"/>
                    <a:gd name="T6" fmla="*/ 194 w 229"/>
                    <a:gd name="T7" fmla="*/ 33 h 229"/>
                    <a:gd name="T8" fmla="*/ 212 w 229"/>
                    <a:gd name="T9" fmla="*/ 56 h 229"/>
                    <a:gd name="T10" fmla="*/ 225 w 229"/>
                    <a:gd name="T11" fmla="*/ 84 h 229"/>
                    <a:gd name="T12" fmla="*/ 229 w 229"/>
                    <a:gd name="T13" fmla="*/ 114 h 229"/>
                    <a:gd name="T14" fmla="*/ 225 w 229"/>
                    <a:gd name="T15" fmla="*/ 144 h 229"/>
                    <a:gd name="T16" fmla="*/ 212 w 229"/>
                    <a:gd name="T17" fmla="*/ 172 h 229"/>
                    <a:gd name="T18" fmla="*/ 194 w 229"/>
                    <a:gd name="T19" fmla="*/ 195 h 229"/>
                    <a:gd name="T20" fmla="*/ 171 w 229"/>
                    <a:gd name="T21" fmla="*/ 213 h 229"/>
                    <a:gd name="T22" fmla="*/ 144 w 229"/>
                    <a:gd name="T23" fmla="*/ 225 h 229"/>
                    <a:gd name="T24" fmla="*/ 113 w 229"/>
                    <a:gd name="T25" fmla="*/ 229 h 229"/>
                    <a:gd name="T26" fmla="*/ 83 w 229"/>
                    <a:gd name="T27" fmla="*/ 225 h 229"/>
                    <a:gd name="T28" fmla="*/ 56 w 229"/>
                    <a:gd name="T29" fmla="*/ 213 h 229"/>
                    <a:gd name="T30" fmla="*/ 33 w 229"/>
                    <a:gd name="T31" fmla="*/ 195 h 229"/>
                    <a:gd name="T32" fmla="*/ 15 w 229"/>
                    <a:gd name="T33" fmla="*/ 172 h 229"/>
                    <a:gd name="T34" fmla="*/ 4 w 229"/>
                    <a:gd name="T35" fmla="*/ 144 h 229"/>
                    <a:gd name="T36" fmla="*/ 0 w 229"/>
                    <a:gd name="T37" fmla="*/ 114 h 229"/>
                    <a:gd name="T38" fmla="*/ 4 w 229"/>
                    <a:gd name="T39" fmla="*/ 84 h 229"/>
                    <a:gd name="T40" fmla="*/ 15 w 229"/>
                    <a:gd name="T41" fmla="*/ 56 h 229"/>
                    <a:gd name="T42" fmla="*/ 33 w 229"/>
                    <a:gd name="T43" fmla="*/ 33 h 229"/>
                    <a:gd name="T44" fmla="*/ 56 w 229"/>
                    <a:gd name="T45" fmla="*/ 15 h 229"/>
                    <a:gd name="T46" fmla="*/ 83 w 229"/>
                    <a:gd name="T47" fmla="*/ 4 h 229"/>
                    <a:gd name="T48" fmla="*/ 113 w 229"/>
                    <a:gd name="T49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9" h="229">
                      <a:moveTo>
                        <a:pt x="113" y="0"/>
                      </a:moveTo>
                      <a:lnTo>
                        <a:pt x="144" y="4"/>
                      </a:lnTo>
                      <a:lnTo>
                        <a:pt x="171" y="15"/>
                      </a:lnTo>
                      <a:lnTo>
                        <a:pt x="194" y="33"/>
                      </a:lnTo>
                      <a:lnTo>
                        <a:pt x="212" y="56"/>
                      </a:lnTo>
                      <a:lnTo>
                        <a:pt x="225" y="84"/>
                      </a:lnTo>
                      <a:lnTo>
                        <a:pt x="229" y="114"/>
                      </a:lnTo>
                      <a:lnTo>
                        <a:pt x="225" y="144"/>
                      </a:lnTo>
                      <a:lnTo>
                        <a:pt x="212" y="172"/>
                      </a:lnTo>
                      <a:lnTo>
                        <a:pt x="194" y="195"/>
                      </a:lnTo>
                      <a:lnTo>
                        <a:pt x="171" y="213"/>
                      </a:lnTo>
                      <a:lnTo>
                        <a:pt x="144" y="225"/>
                      </a:lnTo>
                      <a:lnTo>
                        <a:pt x="113" y="229"/>
                      </a:lnTo>
                      <a:lnTo>
                        <a:pt x="83" y="225"/>
                      </a:lnTo>
                      <a:lnTo>
                        <a:pt x="56" y="213"/>
                      </a:lnTo>
                      <a:lnTo>
                        <a:pt x="33" y="195"/>
                      </a:lnTo>
                      <a:lnTo>
                        <a:pt x="15" y="172"/>
                      </a:lnTo>
                      <a:lnTo>
                        <a:pt x="4" y="144"/>
                      </a:lnTo>
                      <a:lnTo>
                        <a:pt x="0" y="114"/>
                      </a:lnTo>
                      <a:lnTo>
                        <a:pt x="4" y="84"/>
                      </a:lnTo>
                      <a:lnTo>
                        <a:pt x="15" y="56"/>
                      </a:lnTo>
                      <a:lnTo>
                        <a:pt x="33" y="33"/>
                      </a:lnTo>
                      <a:lnTo>
                        <a:pt x="56" y="15"/>
                      </a:lnTo>
                      <a:lnTo>
                        <a:pt x="83" y="4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grpSp>
              <p:nvGrpSpPr>
                <p:cNvPr id="169" name="그룹 168"/>
                <p:cNvGrpSpPr/>
                <p:nvPr/>
              </p:nvGrpSpPr>
              <p:grpSpPr>
                <a:xfrm flipH="1">
                  <a:off x="-714772" y="400509"/>
                  <a:ext cx="212331" cy="188039"/>
                  <a:chOff x="-1314728" y="400509"/>
                  <a:chExt cx="227013" cy="188039"/>
                </a:xfrm>
              </p:grpSpPr>
              <p:sp>
                <p:nvSpPr>
                  <p:cNvPr id="194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5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6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70" name="그룹 169"/>
                <p:cNvGrpSpPr/>
                <p:nvPr/>
              </p:nvGrpSpPr>
              <p:grpSpPr>
                <a:xfrm>
                  <a:off x="-1314728" y="-120906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91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2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3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71" name="그룹 170"/>
                <p:cNvGrpSpPr/>
                <p:nvPr/>
              </p:nvGrpSpPr>
              <p:grpSpPr>
                <a:xfrm flipH="1">
                  <a:off x="-714772" y="-120906"/>
                  <a:ext cx="212331" cy="188039"/>
                  <a:chOff x="-1314728" y="400509"/>
                  <a:chExt cx="227013" cy="188039"/>
                </a:xfrm>
              </p:grpSpPr>
              <p:sp>
                <p:nvSpPr>
                  <p:cNvPr id="188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89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0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72" name="그룹 171"/>
                <p:cNvGrpSpPr/>
                <p:nvPr/>
              </p:nvGrpSpPr>
              <p:grpSpPr>
                <a:xfrm>
                  <a:off x="-1168679" y="-345483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85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86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87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sp>
              <p:nvSpPr>
                <p:cNvPr id="173" name="자유형 172"/>
                <p:cNvSpPr/>
                <p:nvPr/>
              </p:nvSpPr>
              <p:spPr>
                <a:xfrm>
                  <a:off x="-1228353" y="813521"/>
                  <a:ext cx="625380" cy="264850"/>
                </a:xfrm>
                <a:custGeom>
                  <a:avLst/>
                  <a:gdLst>
                    <a:gd name="connsiteX0" fmla="*/ 0 w 625380"/>
                    <a:gd name="connsiteY0" fmla="*/ 0 h 264850"/>
                    <a:gd name="connsiteX1" fmla="*/ 30073 w 625380"/>
                    <a:gd name="connsiteY1" fmla="*/ 18077 h 264850"/>
                    <a:gd name="connsiteX2" fmla="*/ 320432 w 625380"/>
                    <a:gd name="connsiteY2" fmla="*/ 77727 h 264850"/>
                    <a:gd name="connsiteX3" fmla="*/ 610791 w 625380"/>
                    <a:gd name="connsiteY3" fmla="*/ 18077 h 264850"/>
                    <a:gd name="connsiteX4" fmla="*/ 625380 w 625380"/>
                    <a:gd name="connsiteY4" fmla="*/ 9307 h 264850"/>
                    <a:gd name="connsiteX5" fmla="*/ 620856 w 625380"/>
                    <a:gd name="connsiteY5" fmla="*/ 30694 h 264850"/>
                    <a:gd name="connsiteX6" fmla="*/ 607362 w 625380"/>
                    <a:gd name="connsiteY6" fmla="*/ 70381 h 264850"/>
                    <a:gd name="connsiteX7" fmla="*/ 589106 w 625380"/>
                    <a:gd name="connsiteY7" fmla="*/ 106894 h 264850"/>
                    <a:gd name="connsiteX8" fmla="*/ 566087 w 625380"/>
                    <a:gd name="connsiteY8" fmla="*/ 141025 h 264850"/>
                    <a:gd name="connsiteX9" fmla="*/ 539099 w 625380"/>
                    <a:gd name="connsiteY9" fmla="*/ 171188 h 264850"/>
                    <a:gd name="connsiteX10" fmla="*/ 508143 w 625380"/>
                    <a:gd name="connsiteY10" fmla="*/ 198969 h 264850"/>
                    <a:gd name="connsiteX11" fmla="*/ 474806 w 625380"/>
                    <a:gd name="connsiteY11" fmla="*/ 221194 h 264850"/>
                    <a:gd name="connsiteX12" fmla="*/ 437499 w 625380"/>
                    <a:gd name="connsiteY12" fmla="*/ 240244 h 264850"/>
                    <a:gd name="connsiteX13" fmla="*/ 398606 w 625380"/>
                    <a:gd name="connsiteY13" fmla="*/ 254531 h 264850"/>
                    <a:gd name="connsiteX14" fmla="*/ 357331 w 625380"/>
                    <a:gd name="connsiteY14" fmla="*/ 261675 h 264850"/>
                    <a:gd name="connsiteX15" fmla="*/ 313674 w 625380"/>
                    <a:gd name="connsiteY15" fmla="*/ 264850 h 264850"/>
                    <a:gd name="connsiteX16" fmla="*/ 270018 w 625380"/>
                    <a:gd name="connsiteY16" fmla="*/ 261675 h 264850"/>
                    <a:gd name="connsiteX17" fmla="*/ 228743 w 625380"/>
                    <a:gd name="connsiteY17" fmla="*/ 254531 h 264850"/>
                    <a:gd name="connsiteX18" fmla="*/ 189056 w 625380"/>
                    <a:gd name="connsiteY18" fmla="*/ 240244 h 264850"/>
                    <a:gd name="connsiteX19" fmla="*/ 152543 w 625380"/>
                    <a:gd name="connsiteY19" fmla="*/ 221194 h 264850"/>
                    <a:gd name="connsiteX20" fmla="*/ 118412 w 625380"/>
                    <a:gd name="connsiteY20" fmla="*/ 198969 h 264850"/>
                    <a:gd name="connsiteX21" fmla="*/ 88249 w 625380"/>
                    <a:gd name="connsiteY21" fmla="*/ 171188 h 264850"/>
                    <a:gd name="connsiteX22" fmla="*/ 60468 w 625380"/>
                    <a:gd name="connsiteY22" fmla="*/ 141025 h 264850"/>
                    <a:gd name="connsiteX23" fmla="*/ 38243 w 625380"/>
                    <a:gd name="connsiteY23" fmla="*/ 106894 h 264850"/>
                    <a:gd name="connsiteX24" fmla="*/ 19193 w 625380"/>
                    <a:gd name="connsiteY24" fmla="*/ 70381 h 264850"/>
                    <a:gd name="connsiteX25" fmla="*/ 6493 w 625380"/>
                    <a:gd name="connsiteY25" fmla="*/ 30694 h 264850"/>
                    <a:gd name="connsiteX26" fmla="*/ 0 w 625380"/>
                    <a:gd name="connsiteY26" fmla="*/ 0 h 264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25380" h="264850">
                      <a:moveTo>
                        <a:pt x="0" y="0"/>
                      </a:moveTo>
                      <a:lnTo>
                        <a:pt x="30073" y="18077"/>
                      </a:lnTo>
                      <a:cubicBezTo>
                        <a:pt x="104382" y="54932"/>
                        <a:pt x="207040" y="77727"/>
                        <a:pt x="320432" y="77727"/>
                      </a:cubicBezTo>
                      <a:cubicBezTo>
                        <a:pt x="433825" y="77727"/>
                        <a:pt x="536482" y="54932"/>
                        <a:pt x="610791" y="18077"/>
                      </a:cubicBezTo>
                      <a:lnTo>
                        <a:pt x="625380" y="9307"/>
                      </a:lnTo>
                      <a:lnTo>
                        <a:pt x="620856" y="30694"/>
                      </a:lnTo>
                      <a:lnTo>
                        <a:pt x="607362" y="70381"/>
                      </a:lnTo>
                      <a:lnTo>
                        <a:pt x="589106" y="106894"/>
                      </a:lnTo>
                      <a:lnTo>
                        <a:pt x="566087" y="141025"/>
                      </a:lnTo>
                      <a:lnTo>
                        <a:pt x="539099" y="171188"/>
                      </a:lnTo>
                      <a:lnTo>
                        <a:pt x="508143" y="198969"/>
                      </a:lnTo>
                      <a:lnTo>
                        <a:pt x="474806" y="221194"/>
                      </a:lnTo>
                      <a:lnTo>
                        <a:pt x="437499" y="240244"/>
                      </a:lnTo>
                      <a:lnTo>
                        <a:pt x="398606" y="254531"/>
                      </a:lnTo>
                      <a:lnTo>
                        <a:pt x="357331" y="261675"/>
                      </a:lnTo>
                      <a:lnTo>
                        <a:pt x="313674" y="264850"/>
                      </a:lnTo>
                      <a:lnTo>
                        <a:pt x="270018" y="261675"/>
                      </a:lnTo>
                      <a:lnTo>
                        <a:pt x="228743" y="254531"/>
                      </a:lnTo>
                      <a:lnTo>
                        <a:pt x="189056" y="240244"/>
                      </a:lnTo>
                      <a:lnTo>
                        <a:pt x="152543" y="221194"/>
                      </a:lnTo>
                      <a:lnTo>
                        <a:pt x="118412" y="198969"/>
                      </a:lnTo>
                      <a:lnTo>
                        <a:pt x="88249" y="171188"/>
                      </a:lnTo>
                      <a:lnTo>
                        <a:pt x="60468" y="141025"/>
                      </a:lnTo>
                      <a:lnTo>
                        <a:pt x="38243" y="106894"/>
                      </a:lnTo>
                      <a:lnTo>
                        <a:pt x="19193" y="70381"/>
                      </a:lnTo>
                      <a:lnTo>
                        <a:pt x="6493" y="306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74" name="Rectangle 41"/>
                <p:cNvSpPr>
                  <a:spLocks noChangeArrowheads="1"/>
                </p:cNvSpPr>
                <p:nvPr/>
              </p:nvSpPr>
              <p:spPr bwMode="auto">
                <a:xfrm>
                  <a:off x="-1370291" y="413127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75" name="Rectangle 42"/>
                <p:cNvSpPr>
                  <a:spLocks noChangeArrowheads="1"/>
                </p:cNvSpPr>
                <p:nvPr/>
              </p:nvSpPr>
              <p:spPr bwMode="auto">
                <a:xfrm>
                  <a:off x="-1392516" y="390902"/>
                  <a:ext cx="39688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grpSp>
              <p:nvGrpSpPr>
                <p:cNvPr id="176" name="그룹 175"/>
                <p:cNvGrpSpPr/>
                <p:nvPr/>
              </p:nvGrpSpPr>
              <p:grpSpPr>
                <a:xfrm>
                  <a:off x="-1314728" y="400509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82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83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84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cxnSp>
              <p:nvCxnSpPr>
                <p:cNvPr id="177" name="직선 연결선 176"/>
                <p:cNvCxnSpPr>
                  <a:stCxn id="156" idx="5"/>
                  <a:endCxn id="156" idx="43"/>
                </p:cNvCxnSpPr>
                <p:nvPr/>
              </p:nvCxnSpPr>
              <p:spPr>
                <a:xfrm>
                  <a:off x="-1156762" y="-521417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>
                  <a:off x="-1052791" y="-490462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/>
                <p:cNvCxnSpPr/>
                <p:nvPr/>
              </p:nvCxnSpPr>
              <p:spPr>
                <a:xfrm>
                  <a:off x="-924035" y="-479682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/>
                <p:cNvCxnSpPr/>
                <p:nvPr/>
              </p:nvCxnSpPr>
              <p:spPr>
                <a:xfrm>
                  <a:off x="-795279" y="-492766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/>
                <p:cNvCxnSpPr/>
                <p:nvPr/>
              </p:nvCxnSpPr>
              <p:spPr>
                <a:xfrm>
                  <a:off x="-666523" y="-529135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자유형 152"/>
              <p:cNvSpPr/>
              <p:nvPr userDrawn="1"/>
            </p:nvSpPr>
            <p:spPr>
              <a:xfrm>
                <a:off x="1742585" y="1584115"/>
                <a:ext cx="646473" cy="646473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0" name="그룹 79"/>
            <p:cNvGrpSpPr/>
            <p:nvPr userDrawn="1"/>
          </p:nvGrpSpPr>
          <p:grpSpPr>
            <a:xfrm>
              <a:off x="2683256" y="1584115"/>
              <a:ext cx="646473" cy="646473"/>
              <a:chOff x="2534968" y="1584115"/>
              <a:chExt cx="666376" cy="666376"/>
            </a:xfrm>
          </p:grpSpPr>
          <p:grpSp>
            <p:nvGrpSpPr>
              <p:cNvPr id="147" name="그룹 146"/>
              <p:cNvGrpSpPr/>
              <p:nvPr/>
            </p:nvGrpSpPr>
            <p:grpSpPr>
              <a:xfrm>
                <a:off x="2738195" y="1738480"/>
                <a:ext cx="259923" cy="357646"/>
                <a:chOff x="3078731" y="1833416"/>
                <a:chExt cx="337926" cy="464975"/>
              </a:xfrm>
            </p:grpSpPr>
            <p:sp>
              <p:nvSpPr>
                <p:cNvPr id="149" name="Freeform 106"/>
                <p:cNvSpPr>
                  <a:spLocks noEditPoints="1"/>
                </p:cNvSpPr>
                <p:nvPr/>
              </p:nvSpPr>
              <p:spPr bwMode="auto">
                <a:xfrm>
                  <a:off x="3078731" y="1833416"/>
                  <a:ext cx="337926" cy="464975"/>
                </a:xfrm>
                <a:custGeom>
                  <a:avLst/>
                  <a:gdLst>
                    <a:gd name="T0" fmla="*/ 1473 w 2577"/>
                    <a:gd name="T1" fmla="*/ 2553 h 3548"/>
                    <a:gd name="T2" fmla="*/ 83 w 2577"/>
                    <a:gd name="T3" fmla="*/ 1968 h 3548"/>
                    <a:gd name="T4" fmla="*/ 156 w 2577"/>
                    <a:gd name="T5" fmla="*/ 2190 h 3548"/>
                    <a:gd name="T6" fmla="*/ 309 w 2577"/>
                    <a:gd name="T7" fmla="*/ 2359 h 3548"/>
                    <a:gd name="T8" fmla="*/ 519 w 2577"/>
                    <a:gd name="T9" fmla="*/ 2454 h 3548"/>
                    <a:gd name="T10" fmla="*/ 1999 w 2577"/>
                    <a:gd name="T11" fmla="*/ 2464 h 3548"/>
                    <a:gd name="T12" fmla="*/ 2220 w 2577"/>
                    <a:gd name="T13" fmla="*/ 2391 h 3548"/>
                    <a:gd name="T14" fmla="*/ 2389 w 2577"/>
                    <a:gd name="T15" fmla="*/ 2238 h 3548"/>
                    <a:gd name="T16" fmla="*/ 2484 w 2577"/>
                    <a:gd name="T17" fmla="*/ 2027 h 3548"/>
                    <a:gd name="T18" fmla="*/ 80 w 2577"/>
                    <a:gd name="T19" fmla="*/ 809 h 3548"/>
                    <a:gd name="T20" fmla="*/ 1856 w 2577"/>
                    <a:gd name="T21" fmla="*/ 109 h 3548"/>
                    <a:gd name="T22" fmla="*/ 1777 w 2577"/>
                    <a:gd name="T23" fmla="*/ 204 h 3548"/>
                    <a:gd name="T24" fmla="*/ 1765 w 2577"/>
                    <a:gd name="T25" fmla="*/ 283 h 3548"/>
                    <a:gd name="T26" fmla="*/ 1765 w 2577"/>
                    <a:gd name="T27" fmla="*/ 384 h 3548"/>
                    <a:gd name="T28" fmla="*/ 1765 w 2577"/>
                    <a:gd name="T29" fmla="*/ 604 h 3548"/>
                    <a:gd name="T30" fmla="*/ 1765 w 2577"/>
                    <a:gd name="T31" fmla="*/ 717 h 3548"/>
                    <a:gd name="T32" fmla="*/ 2127 w 2577"/>
                    <a:gd name="T33" fmla="*/ 235 h 3548"/>
                    <a:gd name="T34" fmla="*/ 2065 w 2577"/>
                    <a:gd name="T35" fmla="*/ 128 h 3548"/>
                    <a:gd name="T36" fmla="*/ 1948 w 2577"/>
                    <a:gd name="T37" fmla="*/ 84 h 3548"/>
                    <a:gd name="T38" fmla="*/ 572 w 2577"/>
                    <a:gd name="T39" fmla="*/ 105 h 3548"/>
                    <a:gd name="T40" fmla="*/ 492 w 2577"/>
                    <a:gd name="T41" fmla="*/ 199 h 3548"/>
                    <a:gd name="T42" fmla="*/ 845 w 2577"/>
                    <a:gd name="T43" fmla="*/ 720 h 3548"/>
                    <a:gd name="T44" fmla="*/ 820 w 2577"/>
                    <a:gd name="T45" fmla="*/ 171 h 3548"/>
                    <a:gd name="T46" fmla="*/ 727 w 2577"/>
                    <a:gd name="T47" fmla="*/ 91 h 3548"/>
                    <a:gd name="T48" fmla="*/ 707 w 2577"/>
                    <a:gd name="T49" fmla="*/ 4 h 3548"/>
                    <a:gd name="T50" fmla="*/ 850 w 2577"/>
                    <a:gd name="T51" fmla="*/ 77 h 3548"/>
                    <a:gd name="T52" fmla="*/ 923 w 2577"/>
                    <a:gd name="T53" fmla="*/ 220 h 3548"/>
                    <a:gd name="T54" fmla="*/ 1685 w 2577"/>
                    <a:gd name="T55" fmla="*/ 268 h 3548"/>
                    <a:gd name="T56" fmla="*/ 1737 w 2577"/>
                    <a:gd name="T57" fmla="*/ 113 h 3548"/>
                    <a:gd name="T58" fmla="*/ 1865 w 2577"/>
                    <a:gd name="T59" fmla="*/ 18 h 3548"/>
                    <a:gd name="T60" fmla="*/ 2031 w 2577"/>
                    <a:gd name="T61" fmla="*/ 18 h 3548"/>
                    <a:gd name="T62" fmla="*/ 2160 w 2577"/>
                    <a:gd name="T63" fmla="*/ 113 h 3548"/>
                    <a:gd name="T64" fmla="*/ 2210 w 2577"/>
                    <a:gd name="T65" fmla="*/ 268 h 3548"/>
                    <a:gd name="T66" fmla="*/ 2565 w 2577"/>
                    <a:gd name="T67" fmla="*/ 740 h 3548"/>
                    <a:gd name="T68" fmla="*/ 2573 w 2577"/>
                    <a:gd name="T69" fmla="*/ 1974 h 3548"/>
                    <a:gd name="T70" fmla="*/ 2499 w 2577"/>
                    <a:gd name="T71" fmla="*/ 2213 h 3548"/>
                    <a:gd name="T72" fmla="*/ 2344 w 2577"/>
                    <a:gd name="T73" fmla="*/ 2401 h 3548"/>
                    <a:gd name="T74" fmla="*/ 2127 w 2577"/>
                    <a:gd name="T75" fmla="*/ 2518 h 3548"/>
                    <a:gd name="T76" fmla="*/ 1552 w 2577"/>
                    <a:gd name="T77" fmla="*/ 2548 h 3548"/>
                    <a:gd name="T78" fmla="*/ 1528 w 2577"/>
                    <a:gd name="T79" fmla="*/ 3545 h 3548"/>
                    <a:gd name="T80" fmla="*/ 1044 w 2577"/>
                    <a:gd name="T81" fmla="*/ 3536 h 3548"/>
                    <a:gd name="T82" fmla="*/ 639 w 2577"/>
                    <a:gd name="T83" fmla="*/ 2548 h 3548"/>
                    <a:gd name="T84" fmla="*/ 391 w 2577"/>
                    <a:gd name="T85" fmla="*/ 2497 h 3548"/>
                    <a:gd name="T86" fmla="*/ 188 w 2577"/>
                    <a:gd name="T87" fmla="*/ 2360 h 3548"/>
                    <a:gd name="T88" fmla="*/ 50 w 2577"/>
                    <a:gd name="T89" fmla="*/ 2157 h 3548"/>
                    <a:gd name="T90" fmla="*/ 0 w 2577"/>
                    <a:gd name="T91" fmla="*/ 1908 h 3548"/>
                    <a:gd name="T92" fmla="*/ 24 w 2577"/>
                    <a:gd name="T93" fmla="*/ 732 h 3548"/>
                    <a:gd name="T94" fmla="*/ 405 w 2577"/>
                    <a:gd name="T95" fmla="*/ 220 h 3548"/>
                    <a:gd name="T96" fmla="*/ 479 w 2577"/>
                    <a:gd name="T97" fmla="*/ 77 h 3548"/>
                    <a:gd name="T98" fmla="*/ 622 w 2577"/>
                    <a:gd name="T99" fmla="*/ 4 h 35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77" h="3548">
                      <a:moveTo>
                        <a:pt x="1112" y="2553"/>
                      </a:moveTo>
                      <a:lnTo>
                        <a:pt x="1112" y="3468"/>
                      </a:lnTo>
                      <a:lnTo>
                        <a:pt x="1473" y="3468"/>
                      </a:lnTo>
                      <a:lnTo>
                        <a:pt x="1473" y="2553"/>
                      </a:lnTo>
                      <a:lnTo>
                        <a:pt x="1112" y="2553"/>
                      </a:lnTo>
                      <a:close/>
                      <a:moveTo>
                        <a:pt x="80" y="809"/>
                      </a:moveTo>
                      <a:lnTo>
                        <a:pt x="80" y="1908"/>
                      </a:lnTo>
                      <a:lnTo>
                        <a:pt x="83" y="1968"/>
                      </a:lnTo>
                      <a:lnTo>
                        <a:pt x="93" y="2027"/>
                      </a:lnTo>
                      <a:lnTo>
                        <a:pt x="108" y="2084"/>
                      </a:lnTo>
                      <a:lnTo>
                        <a:pt x="130" y="2139"/>
                      </a:lnTo>
                      <a:lnTo>
                        <a:pt x="156" y="2190"/>
                      </a:lnTo>
                      <a:lnTo>
                        <a:pt x="188" y="2238"/>
                      </a:lnTo>
                      <a:lnTo>
                        <a:pt x="224" y="2283"/>
                      </a:lnTo>
                      <a:lnTo>
                        <a:pt x="265" y="2323"/>
                      </a:lnTo>
                      <a:lnTo>
                        <a:pt x="309" y="2359"/>
                      </a:lnTo>
                      <a:lnTo>
                        <a:pt x="357" y="2391"/>
                      </a:lnTo>
                      <a:lnTo>
                        <a:pt x="408" y="2418"/>
                      </a:lnTo>
                      <a:lnTo>
                        <a:pt x="463" y="2439"/>
                      </a:lnTo>
                      <a:lnTo>
                        <a:pt x="519" y="2454"/>
                      </a:lnTo>
                      <a:lnTo>
                        <a:pt x="578" y="2464"/>
                      </a:lnTo>
                      <a:lnTo>
                        <a:pt x="639" y="2467"/>
                      </a:lnTo>
                      <a:lnTo>
                        <a:pt x="1937" y="2467"/>
                      </a:lnTo>
                      <a:lnTo>
                        <a:pt x="1999" y="2464"/>
                      </a:lnTo>
                      <a:lnTo>
                        <a:pt x="2057" y="2454"/>
                      </a:lnTo>
                      <a:lnTo>
                        <a:pt x="2114" y="2439"/>
                      </a:lnTo>
                      <a:lnTo>
                        <a:pt x="2169" y="2418"/>
                      </a:lnTo>
                      <a:lnTo>
                        <a:pt x="2220" y="2391"/>
                      </a:lnTo>
                      <a:lnTo>
                        <a:pt x="2268" y="2359"/>
                      </a:lnTo>
                      <a:lnTo>
                        <a:pt x="2312" y="2323"/>
                      </a:lnTo>
                      <a:lnTo>
                        <a:pt x="2352" y="2283"/>
                      </a:lnTo>
                      <a:lnTo>
                        <a:pt x="2389" y="2238"/>
                      </a:lnTo>
                      <a:lnTo>
                        <a:pt x="2421" y="2190"/>
                      </a:lnTo>
                      <a:lnTo>
                        <a:pt x="2447" y="2139"/>
                      </a:lnTo>
                      <a:lnTo>
                        <a:pt x="2469" y="2084"/>
                      </a:lnTo>
                      <a:lnTo>
                        <a:pt x="2484" y="2027"/>
                      </a:lnTo>
                      <a:lnTo>
                        <a:pt x="2494" y="1968"/>
                      </a:lnTo>
                      <a:lnTo>
                        <a:pt x="2497" y="1908"/>
                      </a:lnTo>
                      <a:lnTo>
                        <a:pt x="2497" y="809"/>
                      </a:lnTo>
                      <a:lnTo>
                        <a:pt x="80" y="809"/>
                      </a:lnTo>
                      <a:close/>
                      <a:moveTo>
                        <a:pt x="1948" y="84"/>
                      </a:moveTo>
                      <a:lnTo>
                        <a:pt x="1916" y="88"/>
                      </a:lnTo>
                      <a:lnTo>
                        <a:pt x="1884" y="96"/>
                      </a:lnTo>
                      <a:lnTo>
                        <a:pt x="1856" y="109"/>
                      </a:lnTo>
                      <a:lnTo>
                        <a:pt x="1831" y="128"/>
                      </a:lnTo>
                      <a:lnTo>
                        <a:pt x="1809" y="150"/>
                      </a:lnTo>
                      <a:lnTo>
                        <a:pt x="1790" y="176"/>
                      </a:lnTo>
                      <a:lnTo>
                        <a:pt x="1777" y="204"/>
                      </a:lnTo>
                      <a:lnTo>
                        <a:pt x="1768" y="235"/>
                      </a:lnTo>
                      <a:lnTo>
                        <a:pt x="1765" y="268"/>
                      </a:lnTo>
                      <a:lnTo>
                        <a:pt x="1765" y="271"/>
                      </a:lnTo>
                      <a:lnTo>
                        <a:pt x="1765" y="283"/>
                      </a:lnTo>
                      <a:lnTo>
                        <a:pt x="1765" y="300"/>
                      </a:lnTo>
                      <a:lnTo>
                        <a:pt x="1765" y="324"/>
                      </a:lnTo>
                      <a:lnTo>
                        <a:pt x="1765" y="353"/>
                      </a:lnTo>
                      <a:lnTo>
                        <a:pt x="1765" y="384"/>
                      </a:lnTo>
                      <a:lnTo>
                        <a:pt x="1765" y="495"/>
                      </a:lnTo>
                      <a:lnTo>
                        <a:pt x="1765" y="532"/>
                      </a:lnTo>
                      <a:lnTo>
                        <a:pt x="1765" y="569"/>
                      </a:lnTo>
                      <a:lnTo>
                        <a:pt x="1765" y="604"/>
                      </a:lnTo>
                      <a:lnTo>
                        <a:pt x="1765" y="664"/>
                      </a:lnTo>
                      <a:lnTo>
                        <a:pt x="1765" y="688"/>
                      </a:lnTo>
                      <a:lnTo>
                        <a:pt x="1765" y="705"/>
                      </a:lnTo>
                      <a:lnTo>
                        <a:pt x="1765" y="717"/>
                      </a:lnTo>
                      <a:lnTo>
                        <a:pt x="1765" y="720"/>
                      </a:lnTo>
                      <a:lnTo>
                        <a:pt x="2131" y="720"/>
                      </a:lnTo>
                      <a:lnTo>
                        <a:pt x="2131" y="268"/>
                      </a:lnTo>
                      <a:lnTo>
                        <a:pt x="2127" y="235"/>
                      </a:lnTo>
                      <a:lnTo>
                        <a:pt x="2119" y="203"/>
                      </a:lnTo>
                      <a:lnTo>
                        <a:pt x="2105" y="175"/>
                      </a:lnTo>
                      <a:lnTo>
                        <a:pt x="2088" y="150"/>
                      </a:lnTo>
                      <a:lnTo>
                        <a:pt x="2065" y="128"/>
                      </a:lnTo>
                      <a:lnTo>
                        <a:pt x="2040" y="109"/>
                      </a:lnTo>
                      <a:lnTo>
                        <a:pt x="2012" y="96"/>
                      </a:lnTo>
                      <a:lnTo>
                        <a:pt x="1981" y="88"/>
                      </a:lnTo>
                      <a:lnTo>
                        <a:pt x="1948" y="84"/>
                      </a:lnTo>
                      <a:close/>
                      <a:moveTo>
                        <a:pt x="663" y="80"/>
                      </a:moveTo>
                      <a:lnTo>
                        <a:pt x="631" y="83"/>
                      </a:lnTo>
                      <a:lnTo>
                        <a:pt x="600" y="91"/>
                      </a:lnTo>
                      <a:lnTo>
                        <a:pt x="572" y="105"/>
                      </a:lnTo>
                      <a:lnTo>
                        <a:pt x="545" y="123"/>
                      </a:lnTo>
                      <a:lnTo>
                        <a:pt x="524" y="144"/>
                      </a:lnTo>
                      <a:lnTo>
                        <a:pt x="506" y="171"/>
                      </a:lnTo>
                      <a:lnTo>
                        <a:pt x="492" y="199"/>
                      </a:lnTo>
                      <a:lnTo>
                        <a:pt x="483" y="229"/>
                      </a:lnTo>
                      <a:lnTo>
                        <a:pt x="481" y="262"/>
                      </a:lnTo>
                      <a:lnTo>
                        <a:pt x="481" y="720"/>
                      </a:lnTo>
                      <a:lnTo>
                        <a:pt x="845" y="720"/>
                      </a:lnTo>
                      <a:lnTo>
                        <a:pt x="845" y="262"/>
                      </a:lnTo>
                      <a:lnTo>
                        <a:pt x="842" y="229"/>
                      </a:lnTo>
                      <a:lnTo>
                        <a:pt x="835" y="199"/>
                      </a:lnTo>
                      <a:lnTo>
                        <a:pt x="820" y="171"/>
                      </a:lnTo>
                      <a:lnTo>
                        <a:pt x="803" y="144"/>
                      </a:lnTo>
                      <a:lnTo>
                        <a:pt x="781" y="123"/>
                      </a:lnTo>
                      <a:lnTo>
                        <a:pt x="755" y="105"/>
                      </a:lnTo>
                      <a:lnTo>
                        <a:pt x="727" y="91"/>
                      </a:lnTo>
                      <a:lnTo>
                        <a:pt x="696" y="83"/>
                      </a:lnTo>
                      <a:lnTo>
                        <a:pt x="663" y="80"/>
                      </a:lnTo>
                      <a:close/>
                      <a:moveTo>
                        <a:pt x="664" y="0"/>
                      </a:moveTo>
                      <a:lnTo>
                        <a:pt x="707" y="4"/>
                      </a:lnTo>
                      <a:lnTo>
                        <a:pt x="747" y="13"/>
                      </a:lnTo>
                      <a:lnTo>
                        <a:pt x="784" y="30"/>
                      </a:lnTo>
                      <a:lnTo>
                        <a:pt x="819" y="51"/>
                      </a:lnTo>
                      <a:lnTo>
                        <a:pt x="850" y="77"/>
                      </a:lnTo>
                      <a:lnTo>
                        <a:pt x="876" y="107"/>
                      </a:lnTo>
                      <a:lnTo>
                        <a:pt x="897" y="142"/>
                      </a:lnTo>
                      <a:lnTo>
                        <a:pt x="913" y="179"/>
                      </a:lnTo>
                      <a:lnTo>
                        <a:pt x="923" y="220"/>
                      </a:lnTo>
                      <a:lnTo>
                        <a:pt x="926" y="262"/>
                      </a:lnTo>
                      <a:lnTo>
                        <a:pt x="926" y="729"/>
                      </a:lnTo>
                      <a:lnTo>
                        <a:pt x="1685" y="729"/>
                      </a:lnTo>
                      <a:lnTo>
                        <a:pt x="1685" y="268"/>
                      </a:lnTo>
                      <a:lnTo>
                        <a:pt x="1689" y="225"/>
                      </a:lnTo>
                      <a:lnTo>
                        <a:pt x="1699" y="185"/>
                      </a:lnTo>
                      <a:lnTo>
                        <a:pt x="1715" y="147"/>
                      </a:lnTo>
                      <a:lnTo>
                        <a:pt x="1737" y="113"/>
                      </a:lnTo>
                      <a:lnTo>
                        <a:pt x="1763" y="82"/>
                      </a:lnTo>
                      <a:lnTo>
                        <a:pt x="1793" y="56"/>
                      </a:lnTo>
                      <a:lnTo>
                        <a:pt x="1827" y="34"/>
                      </a:lnTo>
                      <a:lnTo>
                        <a:pt x="1865" y="18"/>
                      </a:lnTo>
                      <a:lnTo>
                        <a:pt x="1906" y="8"/>
                      </a:lnTo>
                      <a:lnTo>
                        <a:pt x="1948" y="5"/>
                      </a:lnTo>
                      <a:lnTo>
                        <a:pt x="1991" y="8"/>
                      </a:lnTo>
                      <a:lnTo>
                        <a:pt x="2031" y="18"/>
                      </a:lnTo>
                      <a:lnTo>
                        <a:pt x="2068" y="34"/>
                      </a:lnTo>
                      <a:lnTo>
                        <a:pt x="2103" y="56"/>
                      </a:lnTo>
                      <a:lnTo>
                        <a:pt x="2134" y="82"/>
                      </a:lnTo>
                      <a:lnTo>
                        <a:pt x="2160" y="113"/>
                      </a:lnTo>
                      <a:lnTo>
                        <a:pt x="2181" y="147"/>
                      </a:lnTo>
                      <a:lnTo>
                        <a:pt x="2197" y="185"/>
                      </a:lnTo>
                      <a:lnTo>
                        <a:pt x="2207" y="225"/>
                      </a:lnTo>
                      <a:lnTo>
                        <a:pt x="2210" y="268"/>
                      </a:lnTo>
                      <a:lnTo>
                        <a:pt x="2210" y="729"/>
                      </a:lnTo>
                      <a:lnTo>
                        <a:pt x="2536" y="729"/>
                      </a:lnTo>
                      <a:lnTo>
                        <a:pt x="2553" y="732"/>
                      </a:lnTo>
                      <a:lnTo>
                        <a:pt x="2565" y="740"/>
                      </a:lnTo>
                      <a:lnTo>
                        <a:pt x="2573" y="753"/>
                      </a:lnTo>
                      <a:lnTo>
                        <a:pt x="2577" y="768"/>
                      </a:lnTo>
                      <a:lnTo>
                        <a:pt x="2577" y="1908"/>
                      </a:lnTo>
                      <a:lnTo>
                        <a:pt x="2573" y="1974"/>
                      </a:lnTo>
                      <a:lnTo>
                        <a:pt x="2564" y="2037"/>
                      </a:lnTo>
                      <a:lnTo>
                        <a:pt x="2548" y="2098"/>
                      </a:lnTo>
                      <a:lnTo>
                        <a:pt x="2527" y="2157"/>
                      </a:lnTo>
                      <a:lnTo>
                        <a:pt x="2499" y="2213"/>
                      </a:lnTo>
                      <a:lnTo>
                        <a:pt x="2468" y="2265"/>
                      </a:lnTo>
                      <a:lnTo>
                        <a:pt x="2431" y="2314"/>
                      </a:lnTo>
                      <a:lnTo>
                        <a:pt x="2389" y="2360"/>
                      </a:lnTo>
                      <a:lnTo>
                        <a:pt x="2344" y="2401"/>
                      </a:lnTo>
                      <a:lnTo>
                        <a:pt x="2295" y="2437"/>
                      </a:lnTo>
                      <a:lnTo>
                        <a:pt x="2242" y="2470"/>
                      </a:lnTo>
                      <a:lnTo>
                        <a:pt x="2186" y="2497"/>
                      </a:lnTo>
                      <a:lnTo>
                        <a:pt x="2127" y="2518"/>
                      </a:lnTo>
                      <a:lnTo>
                        <a:pt x="2066" y="2535"/>
                      </a:lnTo>
                      <a:lnTo>
                        <a:pt x="2003" y="2544"/>
                      </a:lnTo>
                      <a:lnTo>
                        <a:pt x="1937" y="2548"/>
                      </a:lnTo>
                      <a:lnTo>
                        <a:pt x="1552" y="2548"/>
                      </a:lnTo>
                      <a:lnTo>
                        <a:pt x="1552" y="3508"/>
                      </a:lnTo>
                      <a:lnTo>
                        <a:pt x="1550" y="3524"/>
                      </a:lnTo>
                      <a:lnTo>
                        <a:pt x="1541" y="3536"/>
                      </a:lnTo>
                      <a:lnTo>
                        <a:pt x="1528" y="3545"/>
                      </a:lnTo>
                      <a:lnTo>
                        <a:pt x="1513" y="3548"/>
                      </a:lnTo>
                      <a:lnTo>
                        <a:pt x="1072" y="3548"/>
                      </a:lnTo>
                      <a:lnTo>
                        <a:pt x="1056" y="3545"/>
                      </a:lnTo>
                      <a:lnTo>
                        <a:pt x="1044" y="3536"/>
                      </a:lnTo>
                      <a:lnTo>
                        <a:pt x="1035" y="3524"/>
                      </a:lnTo>
                      <a:lnTo>
                        <a:pt x="1032" y="3508"/>
                      </a:lnTo>
                      <a:lnTo>
                        <a:pt x="1032" y="2548"/>
                      </a:lnTo>
                      <a:lnTo>
                        <a:pt x="639" y="2548"/>
                      </a:lnTo>
                      <a:lnTo>
                        <a:pt x="574" y="2544"/>
                      </a:lnTo>
                      <a:lnTo>
                        <a:pt x="511" y="2535"/>
                      </a:lnTo>
                      <a:lnTo>
                        <a:pt x="449" y="2518"/>
                      </a:lnTo>
                      <a:lnTo>
                        <a:pt x="391" y="2497"/>
                      </a:lnTo>
                      <a:lnTo>
                        <a:pt x="335" y="2470"/>
                      </a:lnTo>
                      <a:lnTo>
                        <a:pt x="281" y="2437"/>
                      </a:lnTo>
                      <a:lnTo>
                        <a:pt x="232" y="2401"/>
                      </a:lnTo>
                      <a:lnTo>
                        <a:pt x="188" y="2360"/>
                      </a:lnTo>
                      <a:lnTo>
                        <a:pt x="146" y="2314"/>
                      </a:lnTo>
                      <a:lnTo>
                        <a:pt x="109" y="2265"/>
                      </a:lnTo>
                      <a:lnTo>
                        <a:pt x="77" y="2213"/>
                      </a:lnTo>
                      <a:lnTo>
                        <a:pt x="50" y="2157"/>
                      </a:lnTo>
                      <a:lnTo>
                        <a:pt x="28" y="2098"/>
                      </a:lnTo>
                      <a:lnTo>
                        <a:pt x="13" y="2037"/>
                      </a:lnTo>
                      <a:lnTo>
                        <a:pt x="3" y="1974"/>
                      </a:lnTo>
                      <a:lnTo>
                        <a:pt x="0" y="1908"/>
                      </a:lnTo>
                      <a:lnTo>
                        <a:pt x="0" y="768"/>
                      </a:lnTo>
                      <a:lnTo>
                        <a:pt x="3" y="753"/>
                      </a:lnTo>
                      <a:lnTo>
                        <a:pt x="12" y="740"/>
                      </a:lnTo>
                      <a:lnTo>
                        <a:pt x="24" y="732"/>
                      </a:lnTo>
                      <a:lnTo>
                        <a:pt x="40" y="729"/>
                      </a:lnTo>
                      <a:lnTo>
                        <a:pt x="401" y="729"/>
                      </a:lnTo>
                      <a:lnTo>
                        <a:pt x="401" y="262"/>
                      </a:lnTo>
                      <a:lnTo>
                        <a:pt x="405" y="220"/>
                      </a:lnTo>
                      <a:lnTo>
                        <a:pt x="415" y="179"/>
                      </a:lnTo>
                      <a:lnTo>
                        <a:pt x="431" y="142"/>
                      </a:lnTo>
                      <a:lnTo>
                        <a:pt x="453" y="107"/>
                      </a:lnTo>
                      <a:lnTo>
                        <a:pt x="479" y="77"/>
                      </a:lnTo>
                      <a:lnTo>
                        <a:pt x="509" y="51"/>
                      </a:lnTo>
                      <a:lnTo>
                        <a:pt x="543" y="30"/>
                      </a:lnTo>
                      <a:lnTo>
                        <a:pt x="581" y="13"/>
                      </a:lnTo>
                      <a:lnTo>
                        <a:pt x="622" y="4"/>
                      </a:lnTo>
                      <a:lnTo>
                        <a:pt x="664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50" name="Freeform 107"/>
                <p:cNvSpPr>
                  <a:spLocks noEditPoints="1"/>
                </p:cNvSpPr>
                <p:nvPr/>
              </p:nvSpPr>
              <p:spPr bwMode="auto">
                <a:xfrm>
                  <a:off x="3152049" y="1951298"/>
                  <a:ext cx="191291" cy="192707"/>
                </a:xfrm>
                <a:custGeom>
                  <a:avLst/>
                  <a:gdLst>
                    <a:gd name="T0" fmla="*/ 571 w 1355"/>
                    <a:gd name="T1" fmla="*/ 181 h 1354"/>
                    <a:gd name="T2" fmla="*/ 422 w 1355"/>
                    <a:gd name="T3" fmla="*/ 237 h 1354"/>
                    <a:gd name="T4" fmla="*/ 403 w 1355"/>
                    <a:gd name="T5" fmla="*/ 268 h 1354"/>
                    <a:gd name="T6" fmla="*/ 557 w 1355"/>
                    <a:gd name="T7" fmla="*/ 549 h 1354"/>
                    <a:gd name="T8" fmla="*/ 514 w 1355"/>
                    <a:gd name="T9" fmla="*/ 612 h 1354"/>
                    <a:gd name="T10" fmla="*/ 192 w 1355"/>
                    <a:gd name="T11" fmla="*/ 640 h 1354"/>
                    <a:gd name="T12" fmla="*/ 168 w 1355"/>
                    <a:gd name="T13" fmla="*/ 677 h 1354"/>
                    <a:gd name="T14" fmla="*/ 193 w 1355"/>
                    <a:gd name="T15" fmla="*/ 834 h 1354"/>
                    <a:gd name="T16" fmla="*/ 264 w 1355"/>
                    <a:gd name="T17" fmla="*/ 975 h 1354"/>
                    <a:gd name="T18" fmla="*/ 377 w 1355"/>
                    <a:gd name="T19" fmla="*/ 1087 h 1354"/>
                    <a:gd name="T20" fmla="*/ 442 w 1355"/>
                    <a:gd name="T21" fmla="*/ 1122 h 1354"/>
                    <a:gd name="T22" fmla="*/ 452 w 1355"/>
                    <a:gd name="T23" fmla="*/ 1120 h 1354"/>
                    <a:gd name="T24" fmla="*/ 476 w 1355"/>
                    <a:gd name="T25" fmla="*/ 1101 h 1354"/>
                    <a:gd name="T26" fmla="*/ 676 w 1355"/>
                    <a:gd name="T27" fmla="*/ 852 h 1354"/>
                    <a:gd name="T28" fmla="*/ 874 w 1355"/>
                    <a:gd name="T29" fmla="*/ 1101 h 1354"/>
                    <a:gd name="T30" fmla="*/ 898 w 1355"/>
                    <a:gd name="T31" fmla="*/ 1120 h 1354"/>
                    <a:gd name="T32" fmla="*/ 909 w 1355"/>
                    <a:gd name="T33" fmla="*/ 1122 h 1354"/>
                    <a:gd name="T34" fmla="*/ 974 w 1355"/>
                    <a:gd name="T35" fmla="*/ 1087 h 1354"/>
                    <a:gd name="T36" fmla="*/ 1086 w 1355"/>
                    <a:gd name="T37" fmla="*/ 975 h 1354"/>
                    <a:gd name="T38" fmla="*/ 1158 w 1355"/>
                    <a:gd name="T39" fmla="*/ 834 h 1354"/>
                    <a:gd name="T40" fmla="*/ 1183 w 1355"/>
                    <a:gd name="T41" fmla="*/ 677 h 1354"/>
                    <a:gd name="T42" fmla="*/ 1159 w 1355"/>
                    <a:gd name="T43" fmla="*/ 640 h 1354"/>
                    <a:gd name="T44" fmla="*/ 838 w 1355"/>
                    <a:gd name="T45" fmla="*/ 612 h 1354"/>
                    <a:gd name="T46" fmla="*/ 796 w 1355"/>
                    <a:gd name="T47" fmla="*/ 549 h 1354"/>
                    <a:gd name="T48" fmla="*/ 949 w 1355"/>
                    <a:gd name="T49" fmla="*/ 268 h 1354"/>
                    <a:gd name="T50" fmla="*/ 930 w 1355"/>
                    <a:gd name="T51" fmla="*/ 237 h 1354"/>
                    <a:gd name="T52" fmla="*/ 781 w 1355"/>
                    <a:gd name="T53" fmla="*/ 181 h 1354"/>
                    <a:gd name="T54" fmla="*/ 678 w 1355"/>
                    <a:gd name="T55" fmla="*/ 0 h 1354"/>
                    <a:gd name="T56" fmla="*/ 830 w 1355"/>
                    <a:gd name="T57" fmla="*/ 18 h 1354"/>
                    <a:gd name="T58" fmla="*/ 942 w 1355"/>
                    <a:gd name="T59" fmla="*/ 54 h 1354"/>
                    <a:gd name="T60" fmla="*/ 1098 w 1355"/>
                    <a:gd name="T61" fmla="*/ 145 h 1354"/>
                    <a:gd name="T62" fmla="*/ 1222 w 1355"/>
                    <a:gd name="T63" fmla="*/ 274 h 1354"/>
                    <a:gd name="T64" fmla="*/ 1309 w 1355"/>
                    <a:gd name="T65" fmla="*/ 432 h 1354"/>
                    <a:gd name="T66" fmla="*/ 1352 w 1355"/>
                    <a:gd name="T67" fmla="*/ 613 h 1354"/>
                    <a:gd name="T68" fmla="*/ 1343 w 1355"/>
                    <a:gd name="T69" fmla="*/ 804 h 1354"/>
                    <a:gd name="T70" fmla="*/ 1285 w 1355"/>
                    <a:gd name="T71" fmla="*/ 978 h 1354"/>
                    <a:gd name="T72" fmla="*/ 1185 w 1355"/>
                    <a:gd name="T73" fmla="*/ 1127 h 1354"/>
                    <a:gd name="T74" fmla="*/ 1049 w 1355"/>
                    <a:gd name="T75" fmla="*/ 1245 h 1354"/>
                    <a:gd name="T76" fmla="*/ 911 w 1355"/>
                    <a:gd name="T77" fmla="*/ 1314 h 1354"/>
                    <a:gd name="T78" fmla="*/ 781 w 1355"/>
                    <a:gd name="T79" fmla="*/ 1347 h 1354"/>
                    <a:gd name="T80" fmla="*/ 622 w 1355"/>
                    <a:gd name="T81" fmla="*/ 1352 h 1354"/>
                    <a:gd name="T82" fmla="*/ 463 w 1355"/>
                    <a:gd name="T83" fmla="*/ 1319 h 1354"/>
                    <a:gd name="T84" fmla="*/ 326 w 1355"/>
                    <a:gd name="T85" fmla="*/ 1256 h 1354"/>
                    <a:gd name="T86" fmla="*/ 247 w 1355"/>
                    <a:gd name="T87" fmla="*/ 1200 h 1354"/>
                    <a:gd name="T88" fmla="*/ 127 w 1355"/>
                    <a:gd name="T89" fmla="*/ 1073 h 1354"/>
                    <a:gd name="T90" fmla="*/ 44 w 1355"/>
                    <a:gd name="T91" fmla="*/ 918 h 1354"/>
                    <a:gd name="T92" fmla="*/ 4 w 1355"/>
                    <a:gd name="T93" fmla="*/ 741 h 1354"/>
                    <a:gd name="T94" fmla="*/ 11 w 1355"/>
                    <a:gd name="T95" fmla="*/ 556 h 1354"/>
                    <a:gd name="T96" fmla="*/ 67 w 1355"/>
                    <a:gd name="T97" fmla="*/ 384 h 1354"/>
                    <a:gd name="T98" fmla="*/ 163 w 1355"/>
                    <a:gd name="T99" fmla="*/ 238 h 1354"/>
                    <a:gd name="T100" fmla="*/ 285 w 1355"/>
                    <a:gd name="T101" fmla="*/ 126 h 1354"/>
                    <a:gd name="T102" fmla="*/ 414 w 1355"/>
                    <a:gd name="T103" fmla="*/ 55 h 1354"/>
                    <a:gd name="T104" fmla="*/ 568 w 1355"/>
                    <a:gd name="T105" fmla="*/ 10 h 1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55" h="1354">
                      <a:moveTo>
                        <a:pt x="677" y="171"/>
                      </a:moveTo>
                      <a:lnTo>
                        <a:pt x="623" y="174"/>
                      </a:lnTo>
                      <a:lnTo>
                        <a:pt x="571" y="181"/>
                      </a:lnTo>
                      <a:lnTo>
                        <a:pt x="520" y="195"/>
                      </a:lnTo>
                      <a:lnTo>
                        <a:pt x="470" y="213"/>
                      </a:lnTo>
                      <a:lnTo>
                        <a:pt x="422" y="237"/>
                      </a:lnTo>
                      <a:lnTo>
                        <a:pt x="413" y="246"/>
                      </a:lnTo>
                      <a:lnTo>
                        <a:pt x="406" y="256"/>
                      </a:lnTo>
                      <a:lnTo>
                        <a:pt x="403" y="268"/>
                      </a:lnTo>
                      <a:lnTo>
                        <a:pt x="404" y="280"/>
                      </a:lnTo>
                      <a:lnTo>
                        <a:pt x="408" y="292"/>
                      </a:lnTo>
                      <a:lnTo>
                        <a:pt x="557" y="549"/>
                      </a:lnTo>
                      <a:lnTo>
                        <a:pt x="540" y="568"/>
                      </a:lnTo>
                      <a:lnTo>
                        <a:pt x="525" y="589"/>
                      </a:lnTo>
                      <a:lnTo>
                        <a:pt x="514" y="612"/>
                      </a:lnTo>
                      <a:lnTo>
                        <a:pt x="506" y="636"/>
                      </a:lnTo>
                      <a:lnTo>
                        <a:pt x="209" y="636"/>
                      </a:lnTo>
                      <a:lnTo>
                        <a:pt x="192" y="640"/>
                      </a:lnTo>
                      <a:lnTo>
                        <a:pt x="180" y="648"/>
                      </a:lnTo>
                      <a:lnTo>
                        <a:pt x="172" y="661"/>
                      </a:lnTo>
                      <a:lnTo>
                        <a:pt x="168" y="677"/>
                      </a:lnTo>
                      <a:lnTo>
                        <a:pt x="172" y="730"/>
                      </a:lnTo>
                      <a:lnTo>
                        <a:pt x="179" y="783"/>
                      </a:lnTo>
                      <a:lnTo>
                        <a:pt x="193" y="834"/>
                      </a:lnTo>
                      <a:lnTo>
                        <a:pt x="212" y="883"/>
                      </a:lnTo>
                      <a:lnTo>
                        <a:pt x="236" y="930"/>
                      </a:lnTo>
                      <a:lnTo>
                        <a:pt x="264" y="975"/>
                      </a:lnTo>
                      <a:lnTo>
                        <a:pt x="298" y="1015"/>
                      </a:lnTo>
                      <a:lnTo>
                        <a:pt x="335" y="1053"/>
                      </a:lnTo>
                      <a:lnTo>
                        <a:pt x="377" y="1087"/>
                      </a:lnTo>
                      <a:lnTo>
                        <a:pt x="421" y="1116"/>
                      </a:lnTo>
                      <a:lnTo>
                        <a:pt x="431" y="1121"/>
                      </a:lnTo>
                      <a:lnTo>
                        <a:pt x="442" y="1122"/>
                      </a:lnTo>
                      <a:lnTo>
                        <a:pt x="445" y="1122"/>
                      </a:lnTo>
                      <a:lnTo>
                        <a:pt x="449" y="1121"/>
                      </a:lnTo>
                      <a:lnTo>
                        <a:pt x="452" y="1120"/>
                      </a:lnTo>
                      <a:lnTo>
                        <a:pt x="462" y="1116"/>
                      </a:lnTo>
                      <a:lnTo>
                        <a:pt x="469" y="1110"/>
                      </a:lnTo>
                      <a:lnTo>
                        <a:pt x="476" y="1101"/>
                      </a:lnTo>
                      <a:lnTo>
                        <a:pt x="625" y="844"/>
                      </a:lnTo>
                      <a:lnTo>
                        <a:pt x="649" y="850"/>
                      </a:lnTo>
                      <a:lnTo>
                        <a:pt x="676" y="852"/>
                      </a:lnTo>
                      <a:lnTo>
                        <a:pt x="702" y="850"/>
                      </a:lnTo>
                      <a:lnTo>
                        <a:pt x="726" y="844"/>
                      </a:lnTo>
                      <a:lnTo>
                        <a:pt x="874" y="1101"/>
                      </a:lnTo>
                      <a:lnTo>
                        <a:pt x="881" y="1110"/>
                      </a:lnTo>
                      <a:lnTo>
                        <a:pt x="889" y="1116"/>
                      </a:lnTo>
                      <a:lnTo>
                        <a:pt x="898" y="1120"/>
                      </a:lnTo>
                      <a:lnTo>
                        <a:pt x="902" y="1121"/>
                      </a:lnTo>
                      <a:lnTo>
                        <a:pt x="906" y="1122"/>
                      </a:lnTo>
                      <a:lnTo>
                        <a:pt x="909" y="1122"/>
                      </a:lnTo>
                      <a:lnTo>
                        <a:pt x="919" y="1120"/>
                      </a:lnTo>
                      <a:lnTo>
                        <a:pt x="929" y="1116"/>
                      </a:lnTo>
                      <a:lnTo>
                        <a:pt x="974" y="1087"/>
                      </a:lnTo>
                      <a:lnTo>
                        <a:pt x="1016" y="1053"/>
                      </a:lnTo>
                      <a:lnTo>
                        <a:pt x="1053" y="1015"/>
                      </a:lnTo>
                      <a:lnTo>
                        <a:pt x="1086" y="975"/>
                      </a:lnTo>
                      <a:lnTo>
                        <a:pt x="1114" y="930"/>
                      </a:lnTo>
                      <a:lnTo>
                        <a:pt x="1138" y="883"/>
                      </a:lnTo>
                      <a:lnTo>
                        <a:pt x="1158" y="834"/>
                      </a:lnTo>
                      <a:lnTo>
                        <a:pt x="1171" y="783"/>
                      </a:lnTo>
                      <a:lnTo>
                        <a:pt x="1180" y="730"/>
                      </a:lnTo>
                      <a:lnTo>
                        <a:pt x="1183" y="677"/>
                      </a:lnTo>
                      <a:lnTo>
                        <a:pt x="1180" y="661"/>
                      </a:lnTo>
                      <a:lnTo>
                        <a:pt x="1171" y="648"/>
                      </a:lnTo>
                      <a:lnTo>
                        <a:pt x="1159" y="640"/>
                      </a:lnTo>
                      <a:lnTo>
                        <a:pt x="1142" y="636"/>
                      </a:lnTo>
                      <a:lnTo>
                        <a:pt x="846" y="636"/>
                      </a:lnTo>
                      <a:lnTo>
                        <a:pt x="838" y="612"/>
                      </a:lnTo>
                      <a:lnTo>
                        <a:pt x="827" y="589"/>
                      </a:lnTo>
                      <a:lnTo>
                        <a:pt x="813" y="569"/>
                      </a:lnTo>
                      <a:lnTo>
                        <a:pt x="796" y="549"/>
                      </a:lnTo>
                      <a:lnTo>
                        <a:pt x="944" y="292"/>
                      </a:lnTo>
                      <a:lnTo>
                        <a:pt x="949" y="280"/>
                      </a:lnTo>
                      <a:lnTo>
                        <a:pt x="949" y="268"/>
                      </a:lnTo>
                      <a:lnTo>
                        <a:pt x="946" y="256"/>
                      </a:lnTo>
                      <a:lnTo>
                        <a:pt x="940" y="246"/>
                      </a:lnTo>
                      <a:lnTo>
                        <a:pt x="930" y="237"/>
                      </a:lnTo>
                      <a:lnTo>
                        <a:pt x="883" y="213"/>
                      </a:lnTo>
                      <a:lnTo>
                        <a:pt x="833" y="195"/>
                      </a:lnTo>
                      <a:lnTo>
                        <a:pt x="781" y="181"/>
                      </a:lnTo>
                      <a:lnTo>
                        <a:pt x="729" y="174"/>
                      </a:lnTo>
                      <a:lnTo>
                        <a:pt x="677" y="171"/>
                      </a:lnTo>
                      <a:close/>
                      <a:moveTo>
                        <a:pt x="678" y="0"/>
                      </a:moveTo>
                      <a:lnTo>
                        <a:pt x="730" y="3"/>
                      </a:lnTo>
                      <a:lnTo>
                        <a:pt x="781" y="8"/>
                      </a:lnTo>
                      <a:lnTo>
                        <a:pt x="830" y="18"/>
                      </a:lnTo>
                      <a:lnTo>
                        <a:pt x="880" y="31"/>
                      </a:lnTo>
                      <a:lnTo>
                        <a:pt x="911" y="42"/>
                      </a:lnTo>
                      <a:lnTo>
                        <a:pt x="942" y="54"/>
                      </a:lnTo>
                      <a:lnTo>
                        <a:pt x="996" y="80"/>
                      </a:lnTo>
                      <a:lnTo>
                        <a:pt x="1049" y="111"/>
                      </a:lnTo>
                      <a:lnTo>
                        <a:pt x="1098" y="145"/>
                      </a:lnTo>
                      <a:lnTo>
                        <a:pt x="1142" y="185"/>
                      </a:lnTo>
                      <a:lnTo>
                        <a:pt x="1185" y="227"/>
                      </a:lnTo>
                      <a:lnTo>
                        <a:pt x="1222" y="274"/>
                      </a:lnTo>
                      <a:lnTo>
                        <a:pt x="1256" y="324"/>
                      </a:lnTo>
                      <a:lnTo>
                        <a:pt x="1285" y="377"/>
                      </a:lnTo>
                      <a:lnTo>
                        <a:pt x="1309" y="432"/>
                      </a:lnTo>
                      <a:lnTo>
                        <a:pt x="1329" y="491"/>
                      </a:lnTo>
                      <a:lnTo>
                        <a:pt x="1343" y="551"/>
                      </a:lnTo>
                      <a:lnTo>
                        <a:pt x="1352" y="613"/>
                      </a:lnTo>
                      <a:lnTo>
                        <a:pt x="1355" y="678"/>
                      </a:lnTo>
                      <a:lnTo>
                        <a:pt x="1352" y="741"/>
                      </a:lnTo>
                      <a:lnTo>
                        <a:pt x="1343" y="804"/>
                      </a:lnTo>
                      <a:lnTo>
                        <a:pt x="1329" y="864"/>
                      </a:lnTo>
                      <a:lnTo>
                        <a:pt x="1309" y="922"/>
                      </a:lnTo>
                      <a:lnTo>
                        <a:pt x="1285" y="978"/>
                      </a:lnTo>
                      <a:lnTo>
                        <a:pt x="1256" y="1031"/>
                      </a:lnTo>
                      <a:lnTo>
                        <a:pt x="1222" y="1080"/>
                      </a:lnTo>
                      <a:lnTo>
                        <a:pt x="1185" y="1127"/>
                      </a:lnTo>
                      <a:lnTo>
                        <a:pt x="1142" y="1170"/>
                      </a:lnTo>
                      <a:lnTo>
                        <a:pt x="1098" y="1209"/>
                      </a:lnTo>
                      <a:lnTo>
                        <a:pt x="1049" y="1245"/>
                      </a:lnTo>
                      <a:lnTo>
                        <a:pt x="996" y="1276"/>
                      </a:lnTo>
                      <a:lnTo>
                        <a:pt x="942" y="1302"/>
                      </a:lnTo>
                      <a:lnTo>
                        <a:pt x="911" y="1314"/>
                      </a:lnTo>
                      <a:lnTo>
                        <a:pt x="880" y="1324"/>
                      </a:lnTo>
                      <a:lnTo>
                        <a:pt x="830" y="1337"/>
                      </a:lnTo>
                      <a:lnTo>
                        <a:pt x="781" y="1347"/>
                      </a:lnTo>
                      <a:lnTo>
                        <a:pt x="730" y="1352"/>
                      </a:lnTo>
                      <a:lnTo>
                        <a:pt x="678" y="1354"/>
                      </a:lnTo>
                      <a:lnTo>
                        <a:pt x="622" y="1352"/>
                      </a:lnTo>
                      <a:lnTo>
                        <a:pt x="568" y="1345"/>
                      </a:lnTo>
                      <a:lnTo>
                        <a:pt x="515" y="1335"/>
                      </a:lnTo>
                      <a:lnTo>
                        <a:pt x="463" y="1319"/>
                      </a:lnTo>
                      <a:lnTo>
                        <a:pt x="414" y="1301"/>
                      </a:lnTo>
                      <a:lnTo>
                        <a:pt x="369" y="1280"/>
                      </a:lnTo>
                      <a:lnTo>
                        <a:pt x="326" y="1256"/>
                      </a:lnTo>
                      <a:lnTo>
                        <a:pt x="285" y="1229"/>
                      </a:lnTo>
                      <a:lnTo>
                        <a:pt x="247" y="1199"/>
                      </a:lnTo>
                      <a:lnTo>
                        <a:pt x="247" y="1200"/>
                      </a:lnTo>
                      <a:lnTo>
                        <a:pt x="203" y="1162"/>
                      </a:lnTo>
                      <a:lnTo>
                        <a:pt x="163" y="1119"/>
                      </a:lnTo>
                      <a:lnTo>
                        <a:pt x="127" y="1073"/>
                      </a:lnTo>
                      <a:lnTo>
                        <a:pt x="95" y="1024"/>
                      </a:lnTo>
                      <a:lnTo>
                        <a:pt x="67" y="972"/>
                      </a:lnTo>
                      <a:lnTo>
                        <a:pt x="44" y="918"/>
                      </a:lnTo>
                      <a:lnTo>
                        <a:pt x="25" y="861"/>
                      </a:lnTo>
                      <a:lnTo>
                        <a:pt x="11" y="801"/>
                      </a:lnTo>
                      <a:lnTo>
                        <a:pt x="4" y="741"/>
                      </a:lnTo>
                      <a:lnTo>
                        <a:pt x="0" y="679"/>
                      </a:lnTo>
                      <a:lnTo>
                        <a:pt x="4" y="616"/>
                      </a:lnTo>
                      <a:lnTo>
                        <a:pt x="11" y="556"/>
                      </a:lnTo>
                      <a:lnTo>
                        <a:pt x="25" y="497"/>
                      </a:lnTo>
                      <a:lnTo>
                        <a:pt x="44" y="439"/>
                      </a:lnTo>
                      <a:lnTo>
                        <a:pt x="67" y="384"/>
                      </a:lnTo>
                      <a:lnTo>
                        <a:pt x="95" y="333"/>
                      </a:lnTo>
                      <a:lnTo>
                        <a:pt x="127" y="284"/>
                      </a:lnTo>
                      <a:lnTo>
                        <a:pt x="163" y="238"/>
                      </a:lnTo>
                      <a:lnTo>
                        <a:pt x="203" y="195"/>
                      </a:lnTo>
                      <a:lnTo>
                        <a:pt x="247" y="156"/>
                      </a:lnTo>
                      <a:lnTo>
                        <a:pt x="285" y="126"/>
                      </a:lnTo>
                      <a:lnTo>
                        <a:pt x="326" y="100"/>
                      </a:lnTo>
                      <a:lnTo>
                        <a:pt x="369" y="76"/>
                      </a:lnTo>
                      <a:lnTo>
                        <a:pt x="414" y="55"/>
                      </a:lnTo>
                      <a:lnTo>
                        <a:pt x="464" y="35"/>
                      </a:lnTo>
                      <a:lnTo>
                        <a:pt x="515" y="21"/>
                      </a:lnTo>
                      <a:lnTo>
                        <a:pt x="568" y="10"/>
                      </a:lnTo>
                      <a:lnTo>
                        <a:pt x="622" y="3"/>
                      </a:lnTo>
                      <a:lnTo>
                        <a:pt x="678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51" name="Freeform 108"/>
                <p:cNvSpPr>
                  <a:spLocks/>
                </p:cNvSpPr>
                <p:nvPr/>
              </p:nvSpPr>
              <p:spPr bwMode="auto">
                <a:xfrm>
                  <a:off x="3234233" y="2026677"/>
                  <a:ext cx="26923" cy="26923"/>
                </a:xfrm>
                <a:custGeom>
                  <a:avLst/>
                  <a:gdLst>
                    <a:gd name="T0" fmla="*/ 95 w 191"/>
                    <a:gd name="T1" fmla="*/ 0 h 190"/>
                    <a:gd name="T2" fmla="*/ 114 w 191"/>
                    <a:gd name="T3" fmla="*/ 2 h 190"/>
                    <a:gd name="T4" fmla="*/ 132 w 191"/>
                    <a:gd name="T5" fmla="*/ 7 h 190"/>
                    <a:gd name="T6" fmla="*/ 148 w 191"/>
                    <a:gd name="T7" fmla="*/ 16 h 190"/>
                    <a:gd name="T8" fmla="*/ 162 w 191"/>
                    <a:gd name="T9" fmla="*/ 27 h 190"/>
                    <a:gd name="T10" fmla="*/ 174 w 191"/>
                    <a:gd name="T11" fmla="*/ 41 h 190"/>
                    <a:gd name="T12" fmla="*/ 183 w 191"/>
                    <a:gd name="T13" fmla="*/ 58 h 190"/>
                    <a:gd name="T14" fmla="*/ 188 w 191"/>
                    <a:gd name="T15" fmla="*/ 75 h 190"/>
                    <a:gd name="T16" fmla="*/ 191 w 191"/>
                    <a:gd name="T17" fmla="*/ 95 h 190"/>
                    <a:gd name="T18" fmla="*/ 188 w 191"/>
                    <a:gd name="T19" fmla="*/ 114 h 190"/>
                    <a:gd name="T20" fmla="*/ 183 w 191"/>
                    <a:gd name="T21" fmla="*/ 132 h 190"/>
                    <a:gd name="T22" fmla="*/ 174 w 191"/>
                    <a:gd name="T23" fmla="*/ 148 h 190"/>
                    <a:gd name="T24" fmla="*/ 162 w 191"/>
                    <a:gd name="T25" fmla="*/ 162 h 190"/>
                    <a:gd name="T26" fmla="*/ 148 w 191"/>
                    <a:gd name="T27" fmla="*/ 173 h 190"/>
                    <a:gd name="T28" fmla="*/ 132 w 191"/>
                    <a:gd name="T29" fmla="*/ 183 h 190"/>
                    <a:gd name="T30" fmla="*/ 114 w 191"/>
                    <a:gd name="T31" fmla="*/ 189 h 190"/>
                    <a:gd name="T32" fmla="*/ 95 w 191"/>
                    <a:gd name="T33" fmla="*/ 190 h 190"/>
                    <a:gd name="T34" fmla="*/ 92 w 191"/>
                    <a:gd name="T35" fmla="*/ 190 h 190"/>
                    <a:gd name="T36" fmla="*/ 90 w 191"/>
                    <a:gd name="T37" fmla="*/ 190 h 190"/>
                    <a:gd name="T38" fmla="*/ 89 w 191"/>
                    <a:gd name="T39" fmla="*/ 189 h 190"/>
                    <a:gd name="T40" fmla="*/ 87 w 191"/>
                    <a:gd name="T41" fmla="*/ 189 h 190"/>
                    <a:gd name="T42" fmla="*/ 87 w 191"/>
                    <a:gd name="T43" fmla="*/ 189 h 190"/>
                    <a:gd name="T44" fmla="*/ 73 w 191"/>
                    <a:gd name="T45" fmla="*/ 186 h 190"/>
                    <a:gd name="T46" fmla="*/ 59 w 191"/>
                    <a:gd name="T47" fmla="*/ 183 h 190"/>
                    <a:gd name="T48" fmla="*/ 39 w 191"/>
                    <a:gd name="T49" fmla="*/ 172 h 190"/>
                    <a:gd name="T50" fmla="*/ 23 w 191"/>
                    <a:gd name="T51" fmla="*/ 157 h 190"/>
                    <a:gd name="T52" fmla="*/ 11 w 191"/>
                    <a:gd name="T53" fmla="*/ 138 h 190"/>
                    <a:gd name="T54" fmla="*/ 3 w 191"/>
                    <a:gd name="T55" fmla="*/ 118 h 190"/>
                    <a:gd name="T56" fmla="*/ 0 w 191"/>
                    <a:gd name="T57" fmla="*/ 95 h 190"/>
                    <a:gd name="T58" fmla="*/ 3 w 191"/>
                    <a:gd name="T59" fmla="*/ 72 h 190"/>
                    <a:gd name="T60" fmla="*/ 11 w 191"/>
                    <a:gd name="T61" fmla="*/ 51 h 190"/>
                    <a:gd name="T62" fmla="*/ 23 w 191"/>
                    <a:gd name="T63" fmla="*/ 33 h 190"/>
                    <a:gd name="T64" fmla="*/ 39 w 191"/>
                    <a:gd name="T65" fmla="*/ 17 h 190"/>
                    <a:gd name="T66" fmla="*/ 59 w 191"/>
                    <a:gd name="T67" fmla="*/ 6 h 190"/>
                    <a:gd name="T68" fmla="*/ 76 w 191"/>
                    <a:gd name="T69" fmla="*/ 1 h 190"/>
                    <a:gd name="T70" fmla="*/ 95 w 191"/>
                    <a:gd name="T71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1" h="190">
                      <a:moveTo>
                        <a:pt x="95" y="0"/>
                      </a:moveTo>
                      <a:lnTo>
                        <a:pt x="114" y="2"/>
                      </a:lnTo>
                      <a:lnTo>
                        <a:pt x="132" y="7"/>
                      </a:lnTo>
                      <a:lnTo>
                        <a:pt x="148" y="16"/>
                      </a:lnTo>
                      <a:lnTo>
                        <a:pt x="162" y="27"/>
                      </a:lnTo>
                      <a:lnTo>
                        <a:pt x="174" y="41"/>
                      </a:lnTo>
                      <a:lnTo>
                        <a:pt x="183" y="58"/>
                      </a:lnTo>
                      <a:lnTo>
                        <a:pt x="188" y="75"/>
                      </a:lnTo>
                      <a:lnTo>
                        <a:pt x="191" y="95"/>
                      </a:lnTo>
                      <a:lnTo>
                        <a:pt x="188" y="114"/>
                      </a:lnTo>
                      <a:lnTo>
                        <a:pt x="183" y="132"/>
                      </a:lnTo>
                      <a:lnTo>
                        <a:pt x="174" y="148"/>
                      </a:lnTo>
                      <a:lnTo>
                        <a:pt x="162" y="162"/>
                      </a:lnTo>
                      <a:lnTo>
                        <a:pt x="148" y="173"/>
                      </a:lnTo>
                      <a:lnTo>
                        <a:pt x="132" y="183"/>
                      </a:lnTo>
                      <a:lnTo>
                        <a:pt x="114" y="189"/>
                      </a:lnTo>
                      <a:lnTo>
                        <a:pt x="95" y="190"/>
                      </a:lnTo>
                      <a:lnTo>
                        <a:pt x="92" y="190"/>
                      </a:lnTo>
                      <a:lnTo>
                        <a:pt x="90" y="190"/>
                      </a:lnTo>
                      <a:lnTo>
                        <a:pt x="89" y="189"/>
                      </a:lnTo>
                      <a:lnTo>
                        <a:pt x="87" y="189"/>
                      </a:lnTo>
                      <a:lnTo>
                        <a:pt x="87" y="189"/>
                      </a:lnTo>
                      <a:lnTo>
                        <a:pt x="73" y="186"/>
                      </a:lnTo>
                      <a:lnTo>
                        <a:pt x="59" y="183"/>
                      </a:lnTo>
                      <a:lnTo>
                        <a:pt x="39" y="172"/>
                      </a:lnTo>
                      <a:lnTo>
                        <a:pt x="23" y="157"/>
                      </a:lnTo>
                      <a:lnTo>
                        <a:pt x="11" y="138"/>
                      </a:lnTo>
                      <a:lnTo>
                        <a:pt x="3" y="118"/>
                      </a:lnTo>
                      <a:lnTo>
                        <a:pt x="0" y="95"/>
                      </a:lnTo>
                      <a:lnTo>
                        <a:pt x="3" y="72"/>
                      </a:lnTo>
                      <a:lnTo>
                        <a:pt x="11" y="51"/>
                      </a:lnTo>
                      <a:lnTo>
                        <a:pt x="23" y="33"/>
                      </a:lnTo>
                      <a:lnTo>
                        <a:pt x="39" y="17"/>
                      </a:lnTo>
                      <a:lnTo>
                        <a:pt x="59" y="6"/>
                      </a:lnTo>
                      <a:lnTo>
                        <a:pt x="76" y="1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</p:grpSp>
          <p:sp>
            <p:nvSpPr>
              <p:cNvPr id="148" name="자유형 147"/>
              <p:cNvSpPr/>
              <p:nvPr userDrawn="1"/>
            </p:nvSpPr>
            <p:spPr>
              <a:xfrm>
                <a:off x="2534968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1" name="그룹 80"/>
            <p:cNvGrpSpPr/>
            <p:nvPr userDrawn="1"/>
          </p:nvGrpSpPr>
          <p:grpSpPr>
            <a:xfrm>
              <a:off x="3549782" y="1584115"/>
              <a:ext cx="646473" cy="646473"/>
              <a:chOff x="3327350" y="1584115"/>
              <a:chExt cx="666376" cy="666376"/>
            </a:xfrm>
          </p:grpSpPr>
          <p:grpSp>
            <p:nvGrpSpPr>
              <p:cNvPr id="107" name="그룹 106"/>
              <p:cNvGrpSpPr/>
              <p:nvPr/>
            </p:nvGrpSpPr>
            <p:grpSpPr>
              <a:xfrm>
                <a:off x="3404957" y="1790635"/>
                <a:ext cx="511162" cy="253336"/>
                <a:chOff x="3447557" y="-547780"/>
                <a:chExt cx="730842" cy="362211"/>
              </a:xfrm>
            </p:grpSpPr>
            <p:grpSp>
              <p:nvGrpSpPr>
                <p:cNvPr id="109" name="그룹 108"/>
                <p:cNvGrpSpPr/>
                <p:nvPr/>
              </p:nvGrpSpPr>
              <p:grpSpPr>
                <a:xfrm>
                  <a:off x="3447557" y="-547780"/>
                  <a:ext cx="730842" cy="362211"/>
                  <a:chOff x="3447557" y="-547780"/>
                  <a:chExt cx="730842" cy="362211"/>
                </a:xfrm>
                <a:solidFill>
                  <a:srgbClr val="2D92C6"/>
                </a:solidFill>
              </p:grpSpPr>
              <p:sp>
                <p:nvSpPr>
                  <p:cNvPr id="124" name="Freeform 1711"/>
                  <p:cNvSpPr>
                    <a:spLocks noEditPoints="1"/>
                  </p:cNvSpPr>
                  <p:nvPr/>
                </p:nvSpPr>
                <p:spPr bwMode="auto">
                  <a:xfrm>
                    <a:off x="3737540" y="-361592"/>
                    <a:ext cx="141246" cy="149272"/>
                  </a:xfrm>
                  <a:custGeom>
                    <a:avLst/>
                    <a:gdLst>
                      <a:gd name="T0" fmla="*/ 38 w 791"/>
                      <a:gd name="T1" fmla="*/ 38 h 835"/>
                      <a:gd name="T2" fmla="*/ 38 w 791"/>
                      <a:gd name="T3" fmla="*/ 796 h 835"/>
                      <a:gd name="T4" fmla="*/ 752 w 791"/>
                      <a:gd name="T5" fmla="*/ 796 h 835"/>
                      <a:gd name="T6" fmla="*/ 752 w 791"/>
                      <a:gd name="T7" fmla="*/ 38 h 835"/>
                      <a:gd name="T8" fmla="*/ 38 w 791"/>
                      <a:gd name="T9" fmla="*/ 38 h 835"/>
                      <a:gd name="T10" fmla="*/ 0 w 791"/>
                      <a:gd name="T11" fmla="*/ 0 h 835"/>
                      <a:gd name="T12" fmla="*/ 791 w 791"/>
                      <a:gd name="T13" fmla="*/ 0 h 835"/>
                      <a:gd name="T14" fmla="*/ 791 w 791"/>
                      <a:gd name="T15" fmla="*/ 835 h 835"/>
                      <a:gd name="T16" fmla="*/ 0 w 791"/>
                      <a:gd name="T17" fmla="*/ 835 h 835"/>
                      <a:gd name="T18" fmla="*/ 0 w 791"/>
                      <a:gd name="T19" fmla="*/ 0 h 8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91" h="835">
                        <a:moveTo>
                          <a:pt x="38" y="38"/>
                        </a:moveTo>
                        <a:lnTo>
                          <a:pt x="38" y="796"/>
                        </a:lnTo>
                        <a:lnTo>
                          <a:pt x="752" y="796"/>
                        </a:lnTo>
                        <a:lnTo>
                          <a:pt x="752" y="38"/>
                        </a:lnTo>
                        <a:lnTo>
                          <a:pt x="38" y="38"/>
                        </a:lnTo>
                        <a:close/>
                        <a:moveTo>
                          <a:pt x="0" y="0"/>
                        </a:moveTo>
                        <a:lnTo>
                          <a:pt x="791" y="0"/>
                        </a:lnTo>
                        <a:lnTo>
                          <a:pt x="791" y="835"/>
                        </a:lnTo>
                        <a:lnTo>
                          <a:pt x="0" y="8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5" name="Freeform 1728"/>
                  <p:cNvSpPr>
                    <a:spLocks/>
                  </p:cNvSpPr>
                  <p:nvPr/>
                </p:nvSpPr>
                <p:spPr bwMode="auto">
                  <a:xfrm>
                    <a:off x="3602714" y="-543500"/>
                    <a:ext cx="148202" cy="338135"/>
                  </a:xfrm>
                  <a:custGeom>
                    <a:avLst/>
                    <a:gdLst>
                      <a:gd name="T0" fmla="*/ 159 w 829"/>
                      <a:gd name="T1" fmla="*/ 0 h 1897"/>
                      <a:gd name="T2" fmla="*/ 159 w 829"/>
                      <a:gd name="T3" fmla="*/ 0 h 1897"/>
                      <a:gd name="T4" fmla="*/ 232 w 829"/>
                      <a:gd name="T5" fmla="*/ 4 h 1897"/>
                      <a:gd name="T6" fmla="*/ 303 w 829"/>
                      <a:gd name="T7" fmla="*/ 15 h 1897"/>
                      <a:gd name="T8" fmla="*/ 370 w 829"/>
                      <a:gd name="T9" fmla="*/ 34 h 1897"/>
                      <a:gd name="T10" fmla="*/ 436 w 829"/>
                      <a:gd name="T11" fmla="*/ 60 h 1897"/>
                      <a:gd name="T12" fmla="*/ 497 w 829"/>
                      <a:gd name="T13" fmla="*/ 91 h 1897"/>
                      <a:gd name="T14" fmla="*/ 554 w 829"/>
                      <a:gd name="T15" fmla="*/ 129 h 1897"/>
                      <a:gd name="T16" fmla="*/ 608 w 829"/>
                      <a:gd name="T17" fmla="*/ 171 h 1897"/>
                      <a:gd name="T18" fmla="*/ 656 w 829"/>
                      <a:gd name="T19" fmla="*/ 220 h 1897"/>
                      <a:gd name="T20" fmla="*/ 700 w 829"/>
                      <a:gd name="T21" fmla="*/ 273 h 1897"/>
                      <a:gd name="T22" fmla="*/ 737 w 829"/>
                      <a:gd name="T23" fmla="*/ 331 h 1897"/>
                      <a:gd name="T24" fmla="*/ 769 w 829"/>
                      <a:gd name="T25" fmla="*/ 392 h 1897"/>
                      <a:gd name="T26" fmla="*/ 794 w 829"/>
                      <a:gd name="T27" fmla="*/ 457 h 1897"/>
                      <a:gd name="T28" fmla="*/ 814 w 829"/>
                      <a:gd name="T29" fmla="*/ 525 h 1897"/>
                      <a:gd name="T30" fmla="*/ 825 w 829"/>
                      <a:gd name="T31" fmla="*/ 596 h 1897"/>
                      <a:gd name="T32" fmla="*/ 829 w 829"/>
                      <a:gd name="T33" fmla="*/ 668 h 1897"/>
                      <a:gd name="T34" fmla="*/ 829 w 829"/>
                      <a:gd name="T35" fmla="*/ 1897 h 1897"/>
                      <a:gd name="T36" fmla="*/ 509 w 829"/>
                      <a:gd name="T37" fmla="*/ 1897 h 1897"/>
                      <a:gd name="T38" fmla="*/ 509 w 829"/>
                      <a:gd name="T39" fmla="*/ 668 h 1897"/>
                      <a:gd name="T40" fmla="*/ 506 w 829"/>
                      <a:gd name="T41" fmla="*/ 597 h 1897"/>
                      <a:gd name="T42" fmla="*/ 495 w 829"/>
                      <a:gd name="T43" fmla="*/ 527 h 1897"/>
                      <a:gd name="T44" fmla="*/ 477 w 829"/>
                      <a:gd name="T45" fmla="*/ 460 h 1897"/>
                      <a:gd name="T46" fmla="*/ 452 w 829"/>
                      <a:gd name="T47" fmla="*/ 397 h 1897"/>
                      <a:gd name="T48" fmla="*/ 421 w 829"/>
                      <a:gd name="T49" fmla="*/ 336 h 1897"/>
                      <a:gd name="T50" fmla="*/ 385 w 829"/>
                      <a:gd name="T51" fmla="*/ 279 h 1897"/>
                      <a:gd name="T52" fmla="*/ 343 w 829"/>
                      <a:gd name="T53" fmla="*/ 227 h 1897"/>
                      <a:gd name="T54" fmla="*/ 296 w 829"/>
                      <a:gd name="T55" fmla="*/ 179 h 1897"/>
                      <a:gd name="T56" fmla="*/ 245 w 829"/>
                      <a:gd name="T57" fmla="*/ 135 h 1897"/>
                      <a:gd name="T58" fmla="*/ 189 w 829"/>
                      <a:gd name="T59" fmla="*/ 98 h 1897"/>
                      <a:gd name="T60" fmla="*/ 129 w 829"/>
                      <a:gd name="T61" fmla="*/ 66 h 1897"/>
                      <a:gd name="T62" fmla="*/ 65 w 829"/>
                      <a:gd name="T63" fmla="*/ 40 h 1897"/>
                      <a:gd name="T64" fmla="*/ 0 w 829"/>
                      <a:gd name="T65" fmla="*/ 20 h 1897"/>
                      <a:gd name="T66" fmla="*/ 51 w 829"/>
                      <a:gd name="T67" fmla="*/ 9 h 1897"/>
                      <a:gd name="T68" fmla="*/ 104 w 829"/>
                      <a:gd name="T69" fmla="*/ 3 h 1897"/>
                      <a:gd name="T70" fmla="*/ 159 w 829"/>
                      <a:gd name="T71" fmla="*/ 0 h 18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829" h="1897">
                        <a:moveTo>
                          <a:pt x="159" y="0"/>
                        </a:moveTo>
                        <a:lnTo>
                          <a:pt x="159" y="0"/>
                        </a:ln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0" y="34"/>
                        </a:lnTo>
                        <a:lnTo>
                          <a:pt x="436" y="60"/>
                        </a:lnTo>
                        <a:lnTo>
                          <a:pt x="497" y="91"/>
                        </a:lnTo>
                        <a:lnTo>
                          <a:pt x="554" y="129"/>
                        </a:lnTo>
                        <a:lnTo>
                          <a:pt x="608" y="171"/>
                        </a:lnTo>
                        <a:lnTo>
                          <a:pt x="656" y="220"/>
                        </a:lnTo>
                        <a:lnTo>
                          <a:pt x="700" y="273"/>
                        </a:lnTo>
                        <a:lnTo>
                          <a:pt x="737" y="331"/>
                        </a:lnTo>
                        <a:lnTo>
                          <a:pt x="769" y="392"/>
                        </a:lnTo>
                        <a:lnTo>
                          <a:pt x="794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897"/>
                        </a:lnTo>
                        <a:lnTo>
                          <a:pt x="509" y="1897"/>
                        </a:lnTo>
                        <a:lnTo>
                          <a:pt x="509" y="668"/>
                        </a:lnTo>
                        <a:lnTo>
                          <a:pt x="506" y="597"/>
                        </a:lnTo>
                        <a:lnTo>
                          <a:pt x="495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1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6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5" y="40"/>
                        </a:lnTo>
                        <a:lnTo>
                          <a:pt x="0" y="20"/>
                        </a:lnTo>
                        <a:lnTo>
                          <a:pt x="51" y="9"/>
                        </a:lnTo>
                        <a:lnTo>
                          <a:pt x="104" y="3"/>
                        </a:lnTo>
                        <a:lnTo>
                          <a:pt x="1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6" name="Freeform 1729"/>
                  <p:cNvSpPr>
                    <a:spLocks noEditPoints="1"/>
                  </p:cNvSpPr>
                  <p:nvPr/>
                </p:nvSpPr>
                <p:spPr bwMode="auto">
                  <a:xfrm>
                    <a:off x="3585058" y="-547780"/>
                    <a:ext cx="170137" cy="346695"/>
                  </a:xfrm>
                  <a:custGeom>
                    <a:avLst/>
                    <a:gdLst>
                      <a:gd name="T0" fmla="*/ 218 w 954"/>
                      <a:gd name="T1" fmla="*/ 51 h 1946"/>
                      <a:gd name="T2" fmla="*/ 215 w 954"/>
                      <a:gd name="T3" fmla="*/ 58 h 1946"/>
                      <a:gd name="T4" fmla="*/ 312 w 954"/>
                      <a:gd name="T5" fmla="*/ 110 h 1946"/>
                      <a:gd name="T6" fmla="*/ 364 w 954"/>
                      <a:gd name="T7" fmla="*/ 146 h 1946"/>
                      <a:gd name="T8" fmla="*/ 445 w 954"/>
                      <a:gd name="T9" fmla="*/ 219 h 1946"/>
                      <a:gd name="T10" fmla="*/ 514 w 954"/>
                      <a:gd name="T11" fmla="*/ 304 h 1946"/>
                      <a:gd name="T12" fmla="*/ 548 w 954"/>
                      <a:gd name="T13" fmla="*/ 359 h 1946"/>
                      <a:gd name="T14" fmla="*/ 595 w 954"/>
                      <a:gd name="T15" fmla="*/ 459 h 1946"/>
                      <a:gd name="T16" fmla="*/ 623 w 954"/>
                      <a:gd name="T17" fmla="*/ 567 h 1946"/>
                      <a:gd name="T18" fmla="*/ 632 w 954"/>
                      <a:gd name="T19" fmla="*/ 634 h 1946"/>
                      <a:gd name="T20" fmla="*/ 634 w 954"/>
                      <a:gd name="T21" fmla="*/ 1897 h 1946"/>
                      <a:gd name="T22" fmla="*/ 904 w 954"/>
                      <a:gd name="T23" fmla="*/ 693 h 1946"/>
                      <a:gd name="T24" fmla="*/ 900 w 954"/>
                      <a:gd name="T25" fmla="*/ 624 h 1946"/>
                      <a:gd name="T26" fmla="*/ 890 w 954"/>
                      <a:gd name="T27" fmla="*/ 559 h 1946"/>
                      <a:gd name="T28" fmla="*/ 886 w 954"/>
                      <a:gd name="T29" fmla="*/ 536 h 1946"/>
                      <a:gd name="T30" fmla="*/ 866 w 954"/>
                      <a:gd name="T31" fmla="*/ 473 h 1946"/>
                      <a:gd name="T32" fmla="*/ 840 w 954"/>
                      <a:gd name="T33" fmla="*/ 413 h 1946"/>
                      <a:gd name="T34" fmla="*/ 810 w 954"/>
                      <a:gd name="T35" fmla="*/ 356 h 1946"/>
                      <a:gd name="T36" fmla="*/ 779 w 954"/>
                      <a:gd name="T37" fmla="*/ 311 h 1946"/>
                      <a:gd name="T38" fmla="*/ 715 w 954"/>
                      <a:gd name="T39" fmla="*/ 239 h 1946"/>
                      <a:gd name="T40" fmla="*/ 643 w 954"/>
                      <a:gd name="T41" fmla="*/ 175 h 1946"/>
                      <a:gd name="T42" fmla="*/ 597 w 954"/>
                      <a:gd name="T43" fmla="*/ 144 h 1946"/>
                      <a:gd name="T44" fmla="*/ 540 w 954"/>
                      <a:gd name="T45" fmla="*/ 115 h 1946"/>
                      <a:gd name="T46" fmla="*/ 479 w 954"/>
                      <a:gd name="T47" fmla="*/ 89 h 1946"/>
                      <a:gd name="T48" fmla="*/ 394 w 954"/>
                      <a:gd name="T49" fmla="*/ 64 h 1946"/>
                      <a:gd name="T50" fmla="*/ 361 w 954"/>
                      <a:gd name="T51" fmla="*/ 58 h 1946"/>
                      <a:gd name="T52" fmla="*/ 294 w 954"/>
                      <a:gd name="T53" fmla="*/ 51 h 1946"/>
                      <a:gd name="T54" fmla="*/ 259 w 954"/>
                      <a:gd name="T55" fmla="*/ 0 h 1946"/>
                      <a:gd name="T56" fmla="*/ 327 w 954"/>
                      <a:gd name="T57" fmla="*/ 4 h 1946"/>
                      <a:gd name="T58" fmla="*/ 394 w 954"/>
                      <a:gd name="T59" fmla="*/ 14 h 1946"/>
                      <a:gd name="T60" fmla="*/ 437 w 954"/>
                      <a:gd name="T61" fmla="*/ 23 h 1946"/>
                      <a:gd name="T62" fmla="*/ 530 w 954"/>
                      <a:gd name="T63" fmla="*/ 55 h 1946"/>
                      <a:gd name="T64" fmla="*/ 588 w 954"/>
                      <a:gd name="T65" fmla="*/ 82 h 1946"/>
                      <a:gd name="T66" fmla="*/ 644 w 954"/>
                      <a:gd name="T67" fmla="*/ 116 h 1946"/>
                      <a:gd name="T68" fmla="*/ 678 w 954"/>
                      <a:gd name="T69" fmla="*/ 141 h 1946"/>
                      <a:gd name="T70" fmla="*/ 750 w 954"/>
                      <a:gd name="T71" fmla="*/ 204 h 1946"/>
                      <a:gd name="T72" fmla="*/ 813 w 954"/>
                      <a:gd name="T73" fmla="*/ 276 h 1946"/>
                      <a:gd name="T74" fmla="*/ 838 w 954"/>
                      <a:gd name="T75" fmla="*/ 309 h 1946"/>
                      <a:gd name="T76" fmla="*/ 872 w 954"/>
                      <a:gd name="T77" fmla="*/ 365 h 1946"/>
                      <a:gd name="T78" fmla="*/ 899 w 954"/>
                      <a:gd name="T79" fmla="*/ 423 h 1946"/>
                      <a:gd name="T80" fmla="*/ 922 w 954"/>
                      <a:gd name="T81" fmla="*/ 484 h 1946"/>
                      <a:gd name="T82" fmla="*/ 939 w 954"/>
                      <a:gd name="T83" fmla="*/ 549 h 1946"/>
                      <a:gd name="T84" fmla="*/ 946 w 954"/>
                      <a:gd name="T85" fmla="*/ 591 h 1946"/>
                      <a:gd name="T86" fmla="*/ 953 w 954"/>
                      <a:gd name="T87" fmla="*/ 658 h 1946"/>
                      <a:gd name="T88" fmla="*/ 954 w 954"/>
                      <a:gd name="T89" fmla="*/ 1946 h 1946"/>
                      <a:gd name="T90" fmla="*/ 585 w 954"/>
                      <a:gd name="T91" fmla="*/ 663 h 1946"/>
                      <a:gd name="T92" fmla="*/ 575 w 954"/>
                      <a:gd name="T93" fmla="*/ 577 h 1946"/>
                      <a:gd name="T94" fmla="*/ 565 w 954"/>
                      <a:gd name="T95" fmla="*/ 533 h 1946"/>
                      <a:gd name="T96" fmla="*/ 527 w 954"/>
                      <a:gd name="T97" fmla="*/ 427 h 1946"/>
                      <a:gd name="T98" fmla="*/ 476 w 954"/>
                      <a:gd name="T99" fmla="*/ 335 h 1946"/>
                      <a:gd name="T100" fmla="*/ 410 w 954"/>
                      <a:gd name="T101" fmla="*/ 253 h 1946"/>
                      <a:gd name="T102" fmla="*/ 330 w 954"/>
                      <a:gd name="T103" fmla="*/ 180 h 1946"/>
                      <a:gd name="T104" fmla="*/ 292 w 954"/>
                      <a:gd name="T105" fmla="*/ 156 h 1946"/>
                      <a:gd name="T106" fmla="*/ 195 w 954"/>
                      <a:gd name="T107" fmla="*/ 103 h 1946"/>
                      <a:gd name="T108" fmla="*/ 95 w 954"/>
                      <a:gd name="T109" fmla="*/ 69 h 1946"/>
                      <a:gd name="T110" fmla="*/ 95 w 954"/>
                      <a:gd name="T111" fmla="*/ 22 h 1946"/>
                      <a:gd name="T112" fmla="*/ 138 w 954"/>
                      <a:gd name="T113" fmla="*/ 12 h 1946"/>
                      <a:gd name="T114" fmla="*/ 218 w 954"/>
                      <a:gd name="T115" fmla="*/ 2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954" h="1946">
                        <a:moveTo>
                          <a:pt x="259" y="50"/>
                        </a:moveTo>
                        <a:lnTo>
                          <a:pt x="218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5" y="81"/>
                        </a:lnTo>
                        <a:lnTo>
                          <a:pt x="312" y="110"/>
                        </a:lnTo>
                        <a:lnTo>
                          <a:pt x="320" y="115"/>
                        </a:lnTo>
                        <a:lnTo>
                          <a:pt x="364" y="146"/>
                        </a:lnTo>
                        <a:lnTo>
                          <a:pt x="407" y="182"/>
                        </a:lnTo>
                        <a:lnTo>
                          <a:pt x="445" y="219"/>
                        </a:lnTo>
                        <a:lnTo>
                          <a:pt x="481" y="261"/>
                        </a:lnTo>
                        <a:lnTo>
                          <a:pt x="514" y="304"/>
                        </a:lnTo>
                        <a:lnTo>
                          <a:pt x="520" y="312"/>
                        </a:lnTo>
                        <a:lnTo>
                          <a:pt x="548" y="359"/>
                        </a:lnTo>
                        <a:lnTo>
                          <a:pt x="573" y="407"/>
                        </a:lnTo>
                        <a:lnTo>
                          <a:pt x="595" y="459"/>
                        </a:lnTo>
                        <a:lnTo>
                          <a:pt x="611" y="513"/>
                        </a:lnTo>
                        <a:lnTo>
                          <a:pt x="623" y="567"/>
                        </a:lnTo>
                        <a:lnTo>
                          <a:pt x="624" y="577"/>
                        </a:lnTo>
                        <a:lnTo>
                          <a:pt x="632" y="634"/>
                        </a:lnTo>
                        <a:lnTo>
                          <a:pt x="634" y="663"/>
                        </a:lnTo>
                        <a:lnTo>
                          <a:pt x="634" y="1897"/>
                        </a:lnTo>
                        <a:lnTo>
                          <a:pt x="904" y="1897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0" y="624"/>
                        </a:lnTo>
                        <a:lnTo>
                          <a:pt x="897" y="591"/>
                        </a:lnTo>
                        <a:lnTo>
                          <a:pt x="890" y="559"/>
                        </a:lnTo>
                        <a:lnTo>
                          <a:pt x="890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79" y="8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1" y="58"/>
                        </a:lnTo>
                        <a:lnTo>
                          <a:pt x="327" y="54"/>
                        </a:lnTo>
                        <a:lnTo>
                          <a:pt x="294" y="51"/>
                        </a:lnTo>
                        <a:lnTo>
                          <a:pt x="259" y="50"/>
                        </a:lnTo>
                        <a:close/>
                        <a:moveTo>
                          <a:pt x="259" y="0"/>
                        </a:moveTo>
                        <a:lnTo>
                          <a:pt x="294" y="2"/>
                        </a:lnTo>
                        <a:lnTo>
                          <a:pt x="327" y="4"/>
                        </a:lnTo>
                        <a:lnTo>
                          <a:pt x="361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99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3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6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946"/>
                        </a:lnTo>
                        <a:lnTo>
                          <a:pt x="585" y="1946"/>
                        </a:lnTo>
                        <a:lnTo>
                          <a:pt x="585" y="663"/>
                        </a:lnTo>
                        <a:lnTo>
                          <a:pt x="582" y="634"/>
                        </a:lnTo>
                        <a:lnTo>
                          <a:pt x="575" y="577"/>
                        </a:lnTo>
                        <a:lnTo>
                          <a:pt x="575" y="577"/>
                        </a:lnTo>
                        <a:lnTo>
                          <a:pt x="565" y="533"/>
                        </a:lnTo>
                        <a:lnTo>
                          <a:pt x="548" y="479"/>
                        </a:lnTo>
                        <a:lnTo>
                          <a:pt x="527" y="427"/>
                        </a:lnTo>
                        <a:lnTo>
                          <a:pt x="502" y="379"/>
                        </a:lnTo>
                        <a:lnTo>
                          <a:pt x="476" y="335"/>
                        </a:lnTo>
                        <a:lnTo>
                          <a:pt x="447" y="296"/>
                        </a:lnTo>
                        <a:lnTo>
                          <a:pt x="410" y="253"/>
                        </a:lnTo>
                        <a:lnTo>
                          <a:pt x="372" y="216"/>
                        </a:lnTo>
                        <a:lnTo>
                          <a:pt x="330" y="180"/>
                        </a:lnTo>
                        <a:lnTo>
                          <a:pt x="292" y="154"/>
                        </a:lnTo>
                        <a:lnTo>
                          <a:pt x="292" y="156"/>
                        </a:lnTo>
                        <a:lnTo>
                          <a:pt x="245" y="127"/>
                        </a:lnTo>
                        <a:lnTo>
                          <a:pt x="195" y="103"/>
                        </a:lnTo>
                        <a:lnTo>
                          <a:pt x="143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8" y="2"/>
                        </a:lnTo>
                        <a:lnTo>
                          <a:pt x="2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7" name="Freeform 1750"/>
                  <p:cNvSpPr>
                    <a:spLocks noEditPoints="1"/>
                  </p:cNvSpPr>
                  <p:nvPr/>
                </p:nvSpPr>
                <p:spPr bwMode="auto">
                  <a:xfrm>
                    <a:off x="3931753" y="-502303"/>
                    <a:ext cx="68483" cy="138036"/>
                  </a:xfrm>
                  <a:custGeom>
                    <a:avLst/>
                    <a:gdLst>
                      <a:gd name="T0" fmla="*/ 169 w 382"/>
                      <a:gd name="T1" fmla="*/ 42 h 774"/>
                      <a:gd name="T2" fmla="*/ 127 w 382"/>
                      <a:gd name="T3" fmla="*/ 71 h 774"/>
                      <a:gd name="T4" fmla="*/ 91 w 382"/>
                      <a:gd name="T5" fmla="*/ 125 h 774"/>
                      <a:gd name="T6" fmla="*/ 62 w 382"/>
                      <a:gd name="T7" fmla="*/ 199 h 774"/>
                      <a:gd name="T8" fmla="*/ 44 w 382"/>
                      <a:gd name="T9" fmla="*/ 288 h 774"/>
                      <a:gd name="T10" fmla="*/ 37 w 382"/>
                      <a:gd name="T11" fmla="*/ 387 h 774"/>
                      <a:gd name="T12" fmla="*/ 44 w 382"/>
                      <a:gd name="T13" fmla="*/ 486 h 774"/>
                      <a:gd name="T14" fmla="*/ 62 w 382"/>
                      <a:gd name="T15" fmla="*/ 576 h 774"/>
                      <a:gd name="T16" fmla="*/ 91 w 382"/>
                      <a:gd name="T17" fmla="*/ 650 h 774"/>
                      <a:gd name="T18" fmla="*/ 127 w 382"/>
                      <a:gd name="T19" fmla="*/ 703 h 774"/>
                      <a:gd name="T20" fmla="*/ 169 w 382"/>
                      <a:gd name="T21" fmla="*/ 733 h 774"/>
                      <a:gd name="T22" fmla="*/ 214 w 382"/>
                      <a:gd name="T23" fmla="*/ 733 h 774"/>
                      <a:gd name="T24" fmla="*/ 255 w 382"/>
                      <a:gd name="T25" fmla="*/ 703 h 774"/>
                      <a:gd name="T26" fmla="*/ 291 w 382"/>
                      <a:gd name="T27" fmla="*/ 650 h 774"/>
                      <a:gd name="T28" fmla="*/ 320 w 382"/>
                      <a:gd name="T29" fmla="*/ 576 h 774"/>
                      <a:gd name="T30" fmla="*/ 338 w 382"/>
                      <a:gd name="T31" fmla="*/ 486 h 774"/>
                      <a:gd name="T32" fmla="*/ 345 w 382"/>
                      <a:gd name="T33" fmla="*/ 387 h 774"/>
                      <a:gd name="T34" fmla="*/ 338 w 382"/>
                      <a:gd name="T35" fmla="*/ 288 h 774"/>
                      <a:gd name="T36" fmla="*/ 320 w 382"/>
                      <a:gd name="T37" fmla="*/ 199 h 774"/>
                      <a:gd name="T38" fmla="*/ 291 w 382"/>
                      <a:gd name="T39" fmla="*/ 125 h 774"/>
                      <a:gd name="T40" fmla="*/ 255 w 382"/>
                      <a:gd name="T41" fmla="*/ 71 h 774"/>
                      <a:gd name="T42" fmla="*/ 214 w 382"/>
                      <a:gd name="T43" fmla="*/ 42 h 774"/>
                      <a:gd name="T44" fmla="*/ 192 w 382"/>
                      <a:gd name="T45" fmla="*/ 0 h 774"/>
                      <a:gd name="T46" fmla="*/ 248 w 382"/>
                      <a:gd name="T47" fmla="*/ 16 h 774"/>
                      <a:gd name="T48" fmla="*/ 296 w 382"/>
                      <a:gd name="T49" fmla="*/ 62 h 774"/>
                      <a:gd name="T50" fmla="*/ 336 w 382"/>
                      <a:gd name="T51" fmla="*/ 133 h 774"/>
                      <a:gd name="T52" fmla="*/ 364 w 382"/>
                      <a:gd name="T53" fmla="*/ 223 h 774"/>
                      <a:gd name="T54" fmla="*/ 381 w 382"/>
                      <a:gd name="T55" fmla="*/ 329 h 774"/>
                      <a:gd name="T56" fmla="*/ 381 w 382"/>
                      <a:gd name="T57" fmla="*/ 445 h 774"/>
                      <a:gd name="T58" fmla="*/ 364 w 382"/>
                      <a:gd name="T59" fmla="*/ 552 h 774"/>
                      <a:gd name="T60" fmla="*/ 336 w 382"/>
                      <a:gd name="T61" fmla="*/ 643 h 774"/>
                      <a:gd name="T62" fmla="*/ 296 w 382"/>
                      <a:gd name="T63" fmla="*/ 712 h 774"/>
                      <a:gd name="T64" fmla="*/ 248 w 382"/>
                      <a:gd name="T65" fmla="*/ 757 h 774"/>
                      <a:gd name="T66" fmla="*/ 192 w 382"/>
                      <a:gd name="T67" fmla="*/ 774 h 774"/>
                      <a:gd name="T68" fmla="*/ 136 w 382"/>
                      <a:gd name="T69" fmla="*/ 757 h 774"/>
                      <a:gd name="T70" fmla="*/ 86 w 382"/>
                      <a:gd name="T71" fmla="*/ 712 h 774"/>
                      <a:gd name="T72" fmla="*/ 46 w 382"/>
                      <a:gd name="T73" fmla="*/ 643 h 774"/>
                      <a:gd name="T74" fmla="*/ 18 w 382"/>
                      <a:gd name="T75" fmla="*/ 552 h 774"/>
                      <a:gd name="T76" fmla="*/ 1 w 382"/>
                      <a:gd name="T77" fmla="*/ 445 h 774"/>
                      <a:gd name="T78" fmla="*/ 1 w 382"/>
                      <a:gd name="T79" fmla="*/ 329 h 774"/>
                      <a:gd name="T80" fmla="*/ 18 w 382"/>
                      <a:gd name="T81" fmla="*/ 223 h 774"/>
                      <a:gd name="T82" fmla="*/ 46 w 382"/>
                      <a:gd name="T83" fmla="*/ 133 h 774"/>
                      <a:gd name="T84" fmla="*/ 86 w 382"/>
                      <a:gd name="T85" fmla="*/ 62 h 774"/>
                      <a:gd name="T86" fmla="*/ 136 w 382"/>
                      <a:gd name="T87" fmla="*/ 16 h 774"/>
                      <a:gd name="T88" fmla="*/ 192 w 382"/>
                      <a:gd name="T89" fmla="*/ 0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382" h="774">
                        <a:moveTo>
                          <a:pt x="192" y="37"/>
                        </a:moveTo>
                        <a:lnTo>
                          <a:pt x="169" y="42"/>
                        </a:lnTo>
                        <a:lnTo>
                          <a:pt x="147" y="54"/>
                        </a:lnTo>
                        <a:lnTo>
                          <a:pt x="127" y="71"/>
                        </a:lnTo>
                        <a:lnTo>
                          <a:pt x="108" y="96"/>
                        </a:lnTo>
                        <a:lnTo>
                          <a:pt x="91" y="125"/>
                        </a:lnTo>
                        <a:lnTo>
                          <a:pt x="76" y="159"/>
                        </a:lnTo>
                        <a:lnTo>
                          <a:pt x="62" y="199"/>
                        </a:lnTo>
                        <a:lnTo>
                          <a:pt x="52" y="242"/>
                        </a:lnTo>
                        <a:lnTo>
                          <a:pt x="44" y="288"/>
                        </a:lnTo>
                        <a:lnTo>
                          <a:pt x="39" y="336"/>
                        </a:lnTo>
                        <a:lnTo>
                          <a:pt x="37" y="387"/>
                        </a:lnTo>
                        <a:lnTo>
                          <a:pt x="39" y="438"/>
                        </a:lnTo>
                        <a:lnTo>
                          <a:pt x="44" y="486"/>
                        </a:lnTo>
                        <a:lnTo>
                          <a:pt x="52" y="534"/>
                        </a:lnTo>
                        <a:lnTo>
                          <a:pt x="62" y="576"/>
                        </a:lnTo>
                        <a:lnTo>
                          <a:pt x="76" y="615"/>
                        </a:lnTo>
                        <a:lnTo>
                          <a:pt x="91" y="650"/>
                        </a:lnTo>
                        <a:lnTo>
                          <a:pt x="108" y="680"/>
                        </a:lnTo>
                        <a:lnTo>
                          <a:pt x="127" y="703"/>
                        </a:lnTo>
                        <a:lnTo>
                          <a:pt x="147" y="722"/>
                        </a:lnTo>
                        <a:lnTo>
                          <a:pt x="169" y="733"/>
                        </a:lnTo>
                        <a:lnTo>
                          <a:pt x="192" y="737"/>
                        </a:lnTo>
                        <a:lnTo>
                          <a:pt x="214" y="733"/>
                        </a:lnTo>
                        <a:lnTo>
                          <a:pt x="235" y="722"/>
                        </a:lnTo>
                        <a:lnTo>
                          <a:pt x="255" y="703"/>
                        </a:lnTo>
                        <a:lnTo>
                          <a:pt x="274" y="680"/>
                        </a:lnTo>
                        <a:lnTo>
                          <a:pt x="291" y="650"/>
                        </a:lnTo>
                        <a:lnTo>
                          <a:pt x="307" y="615"/>
                        </a:lnTo>
                        <a:lnTo>
                          <a:pt x="320" y="576"/>
                        </a:lnTo>
                        <a:lnTo>
                          <a:pt x="331" y="534"/>
                        </a:lnTo>
                        <a:lnTo>
                          <a:pt x="338" y="486"/>
                        </a:lnTo>
                        <a:lnTo>
                          <a:pt x="343" y="438"/>
                        </a:lnTo>
                        <a:lnTo>
                          <a:pt x="345" y="387"/>
                        </a:lnTo>
                        <a:lnTo>
                          <a:pt x="343" y="336"/>
                        </a:lnTo>
                        <a:lnTo>
                          <a:pt x="338" y="288"/>
                        </a:lnTo>
                        <a:lnTo>
                          <a:pt x="331" y="242"/>
                        </a:lnTo>
                        <a:lnTo>
                          <a:pt x="320" y="199"/>
                        </a:lnTo>
                        <a:lnTo>
                          <a:pt x="307" y="159"/>
                        </a:lnTo>
                        <a:lnTo>
                          <a:pt x="291" y="125"/>
                        </a:lnTo>
                        <a:lnTo>
                          <a:pt x="274" y="96"/>
                        </a:lnTo>
                        <a:lnTo>
                          <a:pt x="255" y="71"/>
                        </a:lnTo>
                        <a:lnTo>
                          <a:pt x="235" y="54"/>
                        </a:lnTo>
                        <a:lnTo>
                          <a:pt x="214" y="42"/>
                        </a:lnTo>
                        <a:lnTo>
                          <a:pt x="192" y="37"/>
                        </a:lnTo>
                        <a:close/>
                        <a:moveTo>
                          <a:pt x="192" y="0"/>
                        </a:moveTo>
                        <a:lnTo>
                          <a:pt x="220" y="5"/>
                        </a:lnTo>
                        <a:lnTo>
                          <a:pt x="248" y="16"/>
                        </a:lnTo>
                        <a:lnTo>
                          <a:pt x="272" y="36"/>
                        </a:lnTo>
                        <a:lnTo>
                          <a:pt x="296" y="62"/>
                        </a:lnTo>
                        <a:lnTo>
                          <a:pt x="317" y="94"/>
                        </a:lnTo>
                        <a:lnTo>
                          <a:pt x="336" y="133"/>
                        </a:lnTo>
                        <a:lnTo>
                          <a:pt x="352" y="175"/>
                        </a:lnTo>
                        <a:lnTo>
                          <a:pt x="364" y="223"/>
                        </a:lnTo>
                        <a:lnTo>
                          <a:pt x="374" y="274"/>
                        </a:lnTo>
                        <a:lnTo>
                          <a:pt x="381" y="329"/>
                        </a:lnTo>
                        <a:lnTo>
                          <a:pt x="382" y="387"/>
                        </a:lnTo>
                        <a:lnTo>
                          <a:pt x="381" y="445"/>
                        </a:lnTo>
                        <a:lnTo>
                          <a:pt x="374" y="500"/>
                        </a:lnTo>
                        <a:lnTo>
                          <a:pt x="364" y="552"/>
                        </a:lnTo>
                        <a:lnTo>
                          <a:pt x="352" y="599"/>
                        </a:lnTo>
                        <a:lnTo>
                          <a:pt x="336" y="643"/>
                        </a:lnTo>
                        <a:lnTo>
                          <a:pt x="317" y="680"/>
                        </a:lnTo>
                        <a:lnTo>
                          <a:pt x="296" y="712"/>
                        </a:lnTo>
                        <a:lnTo>
                          <a:pt x="272" y="738"/>
                        </a:lnTo>
                        <a:lnTo>
                          <a:pt x="248" y="757"/>
                        </a:lnTo>
                        <a:lnTo>
                          <a:pt x="220" y="769"/>
                        </a:lnTo>
                        <a:lnTo>
                          <a:pt x="192" y="774"/>
                        </a:lnTo>
                        <a:lnTo>
                          <a:pt x="163" y="769"/>
                        </a:lnTo>
                        <a:lnTo>
                          <a:pt x="136" y="757"/>
                        </a:lnTo>
                        <a:lnTo>
                          <a:pt x="110" y="738"/>
                        </a:lnTo>
                        <a:lnTo>
                          <a:pt x="86" y="712"/>
                        </a:lnTo>
                        <a:lnTo>
                          <a:pt x="65" y="680"/>
                        </a:lnTo>
                        <a:lnTo>
                          <a:pt x="46" y="643"/>
                        </a:lnTo>
                        <a:lnTo>
                          <a:pt x="30" y="599"/>
                        </a:lnTo>
                        <a:lnTo>
                          <a:pt x="18" y="552"/>
                        </a:lnTo>
                        <a:lnTo>
                          <a:pt x="8" y="500"/>
                        </a:lnTo>
                        <a:lnTo>
                          <a:pt x="1" y="445"/>
                        </a:lnTo>
                        <a:lnTo>
                          <a:pt x="0" y="387"/>
                        </a:lnTo>
                        <a:lnTo>
                          <a:pt x="1" y="329"/>
                        </a:lnTo>
                        <a:lnTo>
                          <a:pt x="8" y="274"/>
                        </a:lnTo>
                        <a:lnTo>
                          <a:pt x="18" y="223"/>
                        </a:lnTo>
                        <a:lnTo>
                          <a:pt x="30" y="175"/>
                        </a:lnTo>
                        <a:lnTo>
                          <a:pt x="46" y="133"/>
                        </a:lnTo>
                        <a:lnTo>
                          <a:pt x="65" y="94"/>
                        </a:lnTo>
                        <a:lnTo>
                          <a:pt x="86" y="62"/>
                        </a:lnTo>
                        <a:lnTo>
                          <a:pt x="110" y="36"/>
                        </a:lnTo>
                        <a:lnTo>
                          <a:pt x="136" y="16"/>
                        </a:lnTo>
                        <a:lnTo>
                          <a:pt x="163" y="5"/>
                        </a:lnTo>
                        <a:lnTo>
                          <a:pt x="1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8" name="Freeform 1751"/>
                  <p:cNvSpPr>
                    <a:spLocks noEditPoints="1"/>
                  </p:cNvSpPr>
                  <p:nvPr/>
                </p:nvSpPr>
                <p:spPr bwMode="auto">
                  <a:xfrm>
                    <a:off x="3903932" y="-478762"/>
                    <a:ext cx="124661" cy="91489"/>
                  </a:xfrm>
                  <a:custGeom>
                    <a:avLst/>
                    <a:gdLst>
                      <a:gd name="T0" fmla="*/ 509 w 699"/>
                      <a:gd name="T1" fmla="*/ 39 h 511"/>
                      <a:gd name="T2" fmla="*/ 434 w 699"/>
                      <a:gd name="T3" fmla="*/ 53 h 511"/>
                      <a:gd name="T4" fmla="*/ 355 w 699"/>
                      <a:gd name="T5" fmla="*/ 82 h 511"/>
                      <a:gd name="T6" fmla="*/ 273 w 699"/>
                      <a:gd name="T7" fmla="*/ 122 h 511"/>
                      <a:gd name="T8" fmla="*/ 195 w 699"/>
                      <a:gd name="T9" fmla="*/ 173 h 511"/>
                      <a:gd name="T10" fmla="*/ 131 w 699"/>
                      <a:gd name="T11" fmla="*/ 228 h 511"/>
                      <a:gd name="T12" fmla="*/ 82 w 699"/>
                      <a:gd name="T13" fmla="*/ 285 h 511"/>
                      <a:gd name="T14" fmla="*/ 50 w 699"/>
                      <a:gd name="T15" fmla="*/ 340 h 511"/>
                      <a:gd name="T16" fmla="*/ 36 w 699"/>
                      <a:gd name="T17" fmla="*/ 389 h 511"/>
                      <a:gd name="T18" fmla="*/ 46 w 699"/>
                      <a:gd name="T19" fmla="*/ 430 h 511"/>
                      <a:gd name="T20" fmla="*/ 77 w 699"/>
                      <a:gd name="T21" fmla="*/ 459 h 511"/>
                      <a:gd name="T22" fmla="*/ 127 w 699"/>
                      <a:gd name="T23" fmla="*/ 472 h 511"/>
                      <a:gd name="T24" fmla="*/ 190 w 699"/>
                      <a:gd name="T25" fmla="*/ 472 h 511"/>
                      <a:gd name="T26" fmla="*/ 264 w 699"/>
                      <a:gd name="T27" fmla="*/ 457 h 511"/>
                      <a:gd name="T28" fmla="*/ 343 w 699"/>
                      <a:gd name="T29" fmla="*/ 429 h 511"/>
                      <a:gd name="T30" fmla="*/ 427 w 699"/>
                      <a:gd name="T31" fmla="*/ 388 h 511"/>
                      <a:gd name="T32" fmla="*/ 503 w 699"/>
                      <a:gd name="T33" fmla="*/ 337 h 511"/>
                      <a:gd name="T34" fmla="*/ 567 w 699"/>
                      <a:gd name="T35" fmla="*/ 282 h 511"/>
                      <a:gd name="T36" fmla="*/ 617 w 699"/>
                      <a:gd name="T37" fmla="*/ 225 h 511"/>
                      <a:gd name="T38" fmla="*/ 649 w 699"/>
                      <a:gd name="T39" fmla="*/ 171 h 511"/>
                      <a:gd name="T40" fmla="*/ 662 w 699"/>
                      <a:gd name="T41" fmla="*/ 122 h 511"/>
                      <a:gd name="T42" fmla="*/ 653 w 699"/>
                      <a:gd name="T43" fmla="*/ 80 h 511"/>
                      <a:gd name="T44" fmla="*/ 621 w 699"/>
                      <a:gd name="T45" fmla="*/ 52 h 511"/>
                      <a:gd name="T46" fmla="*/ 572 w 699"/>
                      <a:gd name="T47" fmla="*/ 38 h 511"/>
                      <a:gd name="T48" fmla="*/ 537 w 699"/>
                      <a:gd name="T49" fmla="*/ 0 h 511"/>
                      <a:gd name="T50" fmla="*/ 601 w 699"/>
                      <a:gd name="T51" fmla="*/ 6 h 511"/>
                      <a:gd name="T52" fmla="*/ 651 w 699"/>
                      <a:gd name="T53" fmla="*/ 27 h 511"/>
                      <a:gd name="T54" fmla="*/ 685 w 699"/>
                      <a:gd name="T55" fmla="*/ 62 h 511"/>
                      <a:gd name="T56" fmla="*/ 699 w 699"/>
                      <a:gd name="T57" fmla="*/ 114 h 511"/>
                      <a:gd name="T58" fmla="*/ 688 w 699"/>
                      <a:gd name="T59" fmla="*/ 172 h 511"/>
                      <a:gd name="T60" fmla="*/ 656 w 699"/>
                      <a:gd name="T61" fmla="*/ 235 h 511"/>
                      <a:gd name="T62" fmla="*/ 602 w 699"/>
                      <a:gd name="T63" fmla="*/ 300 h 511"/>
                      <a:gd name="T64" fmla="*/ 531 w 699"/>
                      <a:gd name="T65" fmla="*/ 363 h 511"/>
                      <a:gd name="T66" fmla="*/ 445 w 699"/>
                      <a:gd name="T67" fmla="*/ 420 h 511"/>
                      <a:gd name="T68" fmla="*/ 358 w 699"/>
                      <a:gd name="T69" fmla="*/ 464 h 511"/>
                      <a:gd name="T70" fmla="*/ 275 w 699"/>
                      <a:gd name="T71" fmla="*/ 493 h 511"/>
                      <a:gd name="T72" fmla="*/ 197 w 699"/>
                      <a:gd name="T73" fmla="*/ 508 h 511"/>
                      <a:gd name="T74" fmla="*/ 128 w 699"/>
                      <a:gd name="T75" fmla="*/ 509 h 511"/>
                      <a:gd name="T76" fmla="*/ 71 w 699"/>
                      <a:gd name="T77" fmla="*/ 496 h 511"/>
                      <a:gd name="T78" fmla="*/ 29 w 699"/>
                      <a:gd name="T79" fmla="*/ 468 h 511"/>
                      <a:gd name="T80" fmla="*/ 4 w 699"/>
                      <a:gd name="T81" fmla="*/ 424 h 511"/>
                      <a:gd name="T82" fmla="*/ 1 w 699"/>
                      <a:gd name="T83" fmla="*/ 369 h 511"/>
                      <a:gd name="T84" fmla="*/ 24 w 699"/>
                      <a:gd name="T85" fmla="*/ 307 h 511"/>
                      <a:gd name="T86" fmla="*/ 67 w 699"/>
                      <a:gd name="T87" fmla="*/ 243 h 511"/>
                      <a:gd name="T88" fmla="*/ 129 w 699"/>
                      <a:gd name="T89" fmla="*/ 178 h 511"/>
                      <a:gd name="T90" fmla="*/ 208 w 699"/>
                      <a:gd name="T91" fmla="*/ 118 h 511"/>
                      <a:gd name="T92" fmla="*/ 297 w 699"/>
                      <a:gd name="T93" fmla="*/ 67 h 511"/>
                      <a:gd name="T94" fmla="*/ 382 w 699"/>
                      <a:gd name="T95" fmla="*/ 31 h 511"/>
                      <a:gd name="T96" fmla="*/ 464 w 699"/>
                      <a:gd name="T97" fmla="*/ 8 h 511"/>
                      <a:gd name="T98" fmla="*/ 537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541" y="37"/>
                        </a:moveTo>
                        <a:lnTo>
                          <a:pt x="509" y="39"/>
                        </a:lnTo>
                        <a:lnTo>
                          <a:pt x="473" y="44"/>
                        </a:lnTo>
                        <a:lnTo>
                          <a:pt x="434" y="53"/>
                        </a:lnTo>
                        <a:lnTo>
                          <a:pt x="396" y="65"/>
                        </a:lnTo>
                        <a:lnTo>
                          <a:pt x="355" y="82"/>
                        </a:lnTo>
                        <a:lnTo>
                          <a:pt x="314" y="100"/>
                        </a:lnTo>
                        <a:lnTo>
                          <a:pt x="273" y="122"/>
                        </a:lnTo>
                        <a:lnTo>
                          <a:pt x="233" y="147"/>
                        </a:lnTo>
                        <a:lnTo>
                          <a:pt x="195" y="173"/>
                        </a:lnTo>
                        <a:lnTo>
                          <a:pt x="162" y="201"/>
                        </a:lnTo>
                        <a:lnTo>
                          <a:pt x="131" y="228"/>
                        </a:lnTo>
                        <a:lnTo>
                          <a:pt x="105" y="256"/>
                        </a:lnTo>
                        <a:lnTo>
                          <a:pt x="82" y="285"/>
                        </a:lnTo>
                        <a:lnTo>
                          <a:pt x="64" y="312"/>
                        </a:lnTo>
                        <a:lnTo>
                          <a:pt x="50" y="340"/>
                        </a:lnTo>
                        <a:lnTo>
                          <a:pt x="40" y="364"/>
                        </a:lnTo>
                        <a:lnTo>
                          <a:pt x="36" y="389"/>
                        </a:lnTo>
                        <a:lnTo>
                          <a:pt x="39" y="410"/>
                        </a:lnTo>
                        <a:lnTo>
                          <a:pt x="46" y="430"/>
                        </a:lnTo>
                        <a:lnTo>
                          <a:pt x="59" y="446"/>
                        </a:lnTo>
                        <a:lnTo>
                          <a:pt x="77" y="459"/>
                        </a:lnTo>
                        <a:lnTo>
                          <a:pt x="100" y="467"/>
                        </a:lnTo>
                        <a:lnTo>
                          <a:pt x="127" y="472"/>
                        </a:lnTo>
                        <a:lnTo>
                          <a:pt x="157" y="473"/>
                        </a:lnTo>
                        <a:lnTo>
                          <a:pt x="190" y="472"/>
                        </a:lnTo>
                        <a:lnTo>
                          <a:pt x="225" y="466"/>
                        </a:lnTo>
                        <a:lnTo>
                          <a:pt x="264" y="457"/>
                        </a:lnTo>
                        <a:lnTo>
                          <a:pt x="304" y="445"/>
                        </a:lnTo>
                        <a:lnTo>
                          <a:pt x="343" y="429"/>
                        </a:lnTo>
                        <a:lnTo>
                          <a:pt x="384" y="410"/>
                        </a:lnTo>
                        <a:lnTo>
                          <a:pt x="427" y="388"/>
                        </a:lnTo>
                        <a:lnTo>
                          <a:pt x="467" y="363"/>
                        </a:lnTo>
                        <a:lnTo>
                          <a:pt x="503" y="337"/>
                        </a:lnTo>
                        <a:lnTo>
                          <a:pt x="536" y="311"/>
                        </a:lnTo>
                        <a:lnTo>
                          <a:pt x="567" y="282"/>
                        </a:lnTo>
                        <a:lnTo>
                          <a:pt x="593" y="254"/>
                        </a:lnTo>
                        <a:lnTo>
                          <a:pt x="617" y="225"/>
                        </a:lnTo>
                        <a:lnTo>
                          <a:pt x="636" y="198"/>
                        </a:lnTo>
                        <a:lnTo>
                          <a:pt x="649" y="171"/>
                        </a:lnTo>
                        <a:lnTo>
                          <a:pt x="658" y="146"/>
                        </a:lnTo>
                        <a:lnTo>
                          <a:pt x="662" y="122"/>
                        </a:lnTo>
                        <a:lnTo>
                          <a:pt x="661" y="100"/>
                        </a:lnTo>
                        <a:lnTo>
                          <a:pt x="653" y="80"/>
                        </a:lnTo>
                        <a:lnTo>
                          <a:pt x="639" y="64"/>
                        </a:lnTo>
                        <a:lnTo>
                          <a:pt x="621" y="52"/>
                        </a:lnTo>
                        <a:lnTo>
                          <a:pt x="598" y="43"/>
                        </a:lnTo>
                        <a:lnTo>
                          <a:pt x="572" y="38"/>
                        </a:lnTo>
                        <a:lnTo>
                          <a:pt x="541" y="37"/>
                        </a:lnTo>
                        <a:close/>
                        <a:moveTo>
                          <a:pt x="537" y="0"/>
                        </a:moveTo>
                        <a:lnTo>
                          <a:pt x="571" y="1"/>
                        </a:lnTo>
                        <a:lnTo>
                          <a:pt x="601" y="6"/>
                        </a:lnTo>
                        <a:lnTo>
                          <a:pt x="628" y="15"/>
                        </a:lnTo>
                        <a:lnTo>
                          <a:pt x="651" y="27"/>
                        </a:lnTo>
                        <a:lnTo>
                          <a:pt x="670" y="43"/>
                        </a:lnTo>
                        <a:lnTo>
                          <a:pt x="685" y="62"/>
                        </a:lnTo>
                        <a:lnTo>
                          <a:pt x="695" y="86"/>
                        </a:lnTo>
                        <a:lnTo>
                          <a:pt x="699" y="114"/>
                        </a:lnTo>
                        <a:lnTo>
                          <a:pt x="697" y="142"/>
                        </a:lnTo>
                        <a:lnTo>
                          <a:pt x="688" y="172"/>
                        </a:lnTo>
                        <a:lnTo>
                          <a:pt x="674" y="203"/>
                        </a:lnTo>
                        <a:lnTo>
                          <a:pt x="656" y="235"/>
                        </a:lnTo>
                        <a:lnTo>
                          <a:pt x="632" y="268"/>
                        </a:lnTo>
                        <a:lnTo>
                          <a:pt x="602" y="300"/>
                        </a:lnTo>
                        <a:lnTo>
                          <a:pt x="570" y="332"/>
                        </a:lnTo>
                        <a:lnTo>
                          <a:pt x="531" y="363"/>
                        </a:lnTo>
                        <a:lnTo>
                          <a:pt x="490" y="393"/>
                        </a:lnTo>
                        <a:lnTo>
                          <a:pt x="445" y="420"/>
                        </a:lnTo>
                        <a:lnTo>
                          <a:pt x="402" y="444"/>
                        </a:lnTo>
                        <a:lnTo>
                          <a:pt x="358" y="464"/>
                        </a:lnTo>
                        <a:lnTo>
                          <a:pt x="316" y="480"/>
                        </a:lnTo>
                        <a:lnTo>
                          <a:pt x="275" y="493"/>
                        </a:lnTo>
                        <a:lnTo>
                          <a:pt x="235" y="502"/>
                        </a:lnTo>
                        <a:lnTo>
                          <a:pt x="197" y="508"/>
                        </a:lnTo>
                        <a:lnTo>
                          <a:pt x="161" y="511"/>
                        </a:lnTo>
                        <a:lnTo>
                          <a:pt x="128" y="509"/>
                        </a:lnTo>
                        <a:lnTo>
                          <a:pt x="97" y="504"/>
                        </a:lnTo>
                        <a:lnTo>
                          <a:pt x="71" y="496"/>
                        </a:lnTo>
                        <a:lnTo>
                          <a:pt x="47" y="483"/>
                        </a:lnTo>
                        <a:lnTo>
                          <a:pt x="29" y="468"/>
                        </a:lnTo>
                        <a:lnTo>
                          <a:pt x="14" y="449"/>
                        </a:lnTo>
                        <a:lnTo>
                          <a:pt x="4" y="424"/>
                        </a:lnTo>
                        <a:lnTo>
                          <a:pt x="0" y="398"/>
                        </a:lnTo>
                        <a:lnTo>
                          <a:pt x="1" y="369"/>
                        </a:lnTo>
                        <a:lnTo>
                          <a:pt x="10" y="338"/>
                        </a:lnTo>
                        <a:lnTo>
                          <a:pt x="24" y="307"/>
                        </a:lnTo>
                        <a:lnTo>
                          <a:pt x="42" y="275"/>
                        </a:lnTo>
                        <a:lnTo>
                          <a:pt x="67" y="243"/>
                        </a:lnTo>
                        <a:lnTo>
                          <a:pt x="96" y="211"/>
                        </a:lnTo>
                        <a:lnTo>
                          <a:pt x="129" y="178"/>
                        </a:lnTo>
                        <a:lnTo>
                          <a:pt x="167" y="147"/>
                        </a:lnTo>
                        <a:lnTo>
                          <a:pt x="208" y="118"/>
                        </a:lnTo>
                        <a:lnTo>
                          <a:pt x="254" y="90"/>
                        </a:lnTo>
                        <a:lnTo>
                          <a:pt x="297" y="67"/>
                        </a:lnTo>
                        <a:lnTo>
                          <a:pt x="340" y="47"/>
                        </a:lnTo>
                        <a:lnTo>
                          <a:pt x="382" y="31"/>
                        </a:lnTo>
                        <a:lnTo>
                          <a:pt x="423" y="17"/>
                        </a:lnTo>
                        <a:lnTo>
                          <a:pt x="464" y="8"/>
                        </a:lnTo>
                        <a:lnTo>
                          <a:pt x="501" y="2"/>
                        </a:lnTo>
                        <a:lnTo>
                          <a:pt x="53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9" name="Freeform 1752"/>
                  <p:cNvSpPr>
                    <a:spLocks noEditPoints="1"/>
                  </p:cNvSpPr>
                  <p:nvPr/>
                </p:nvSpPr>
                <p:spPr bwMode="auto">
                  <a:xfrm>
                    <a:off x="3903932" y="-478762"/>
                    <a:ext cx="124661" cy="91489"/>
                  </a:xfrm>
                  <a:custGeom>
                    <a:avLst/>
                    <a:gdLst>
                      <a:gd name="T0" fmla="*/ 127 w 699"/>
                      <a:gd name="T1" fmla="*/ 38 h 511"/>
                      <a:gd name="T2" fmla="*/ 77 w 699"/>
                      <a:gd name="T3" fmla="*/ 52 h 511"/>
                      <a:gd name="T4" fmla="*/ 46 w 699"/>
                      <a:gd name="T5" fmla="*/ 80 h 511"/>
                      <a:gd name="T6" fmla="*/ 36 w 699"/>
                      <a:gd name="T7" fmla="*/ 122 h 511"/>
                      <a:gd name="T8" fmla="*/ 50 w 699"/>
                      <a:gd name="T9" fmla="*/ 171 h 511"/>
                      <a:gd name="T10" fmla="*/ 82 w 699"/>
                      <a:gd name="T11" fmla="*/ 225 h 511"/>
                      <a:gd name="T12" fmla="*/ 131 w 699"/>
                      <a:gd name="T13" fmla="*/ 282 h 511"/>
                      <a:gd name="T14" fmla="*/ 195 w 699"/>
                      <a:gd name="T15" fmla="*/ 337 h 511"/>
                      <a:gd name="T16" fmla="*/ 273 w 699"/>
                      <a:gd name="T17" fmla="*/ 388 h 511"/>
                      <a:gd name="T18" fmla="*/ 355 w 699"/>
                      <a:gd name="T19" fmla="*/ 429 h 511"/>
                      <a:gd name="T20" fmla="*/ 434 w 699"/>
                      <a:gd name="T21" fmla="*/ 457 h 511"/>
                      <a:gd name="T22" fmla="*/ 509 w 699"/>
                      <a:gd name="T23" fmla="*/ 472 h 511"/>
                      <a:gd name="T24" fmla="*/ 572 w 699"/>
                      <a:gd name="T25" fmla="*/ 472 h 511"/>
                      <a:gd name="T26" fmla="*/ 621 w 699"/>
                      <a:gd name="T27" fmla="*/ 459 h 511"/>
                      <a:gd name="T28" fmla="*/ 653 w 699"/>
                      <a:gd name="T29" fmla="*/ 430 h 511"/>
                      <a:gd name="T30" fmla="*/ 662 w 699"/>
                      <a:gd name="T31" fmla="*/ 389 h 511"/>
                      <a:gd name="T32" fmla="*/ 649 w 699"/>
                      <a:gd name="T33" fmla="*/ 340 h 511"/>
                      <a:gd name="T34" fmla="*/ 617 w 699"/>
                      <a:gd name="T35" fmla="*/ 285 h 511"/>
                      <a:gd name="T36" fmla="*/ 567 w 699"/>
                      <a:gd name="T37" fmla="*/ 228 h 511"/>
                      <a:gd name="T38" fmla="*/ 503 w 699"/>
                      <a:gd name="T39" fmla="*/ 173 h 511"/>
                      <a:gd name="T40" fmla="*/ 427 w 699"/>
                      <a:gd name="T41" fmla="*/ 122 h 511"/>
                      <a:gd name="T42" fmla="*/ 343 w 699"/>
                      <a:gd name="T43" fmla="*/ 82 h 511"/>
                      <a:gd name="T44" fmla="*/ 264 w 699"/>
                      <a:gd name="T45" fmla="*/ 53 h 511"/>
                      <a:gd name="T46" fmla="*/ 190 w 699"/>
                      <a:gd name="T47" fmla="*/ 39 h 511"/>
                      <a:gd name="T48" fmla="*/ 161 w 699"/>
                      <a:gd name="T49" fmla="*/ 0 h 511"/>
                      <a:gd name="T50" fmla="*/ 235 w 699"/>
                      <a:gd name="T51" fmla="*/ 8 h 511"/>
                      <a:gd name="T52" fmla="*/ 316 w 699"/>
                      <a:gd name="T53" fmla="*/ 31 h 511"/>
                      <a:gd name="T54" fmla="*/ 402 w 699"/>
                      <a:gd name="T55" fmla="*/ 67 h 511"/>
                      <a:gd name="T56" fmla="*/ 490 w 699"/>
                      <a:gd name="T57" fmla="*/ 119 h 511"/>
                      <a:gd name="T58" fmla="*/ 570 w 699"/>
                      <a:gd name="T59" fmla="*/ 178 h 511"/>
                      <a:gd name="T60" fmla="*/ 632 w 699"/>
                      <a:gd name="T61" fmla="*/ 243 h 511"/>
                      <a:gd name="T62" fmla="*/ 674 w 699"/>
                      <a:gd name="T63" fmla="*/ 307 h 511"/>
                      <a:gd name="T64" fmla="*/ 697 w 699"/>
                      <a:gd name="T65" fmla="*/ 369 h 511"/>
                      <a:gd name="T66" fmla="*/ 695 w 699"/>
                      <a:gd name="T67" fmla="*/ 424 h 511"/>
                      <a:gd name="T68" fmla="*/ 670 w 699"/>
                      <a:gd name="T69" fmla="*/ 468 h 511"/>
                      <a:gd name="T70" fmla="*/ 628 w 699"/>
                      <a:gd name="T71" fmla="*/ 496 h 511"/>
                      <a:gd name="T72" fmla="*/ 571 w 699"/>
                      <a:gd name="T73" fmla="*/ 509 h 511"/>
                      <a:gd name="T74" fmla="*/ 501 w 699"/>
                      <a:gd name="T75" fmla="*/ 508 h 511"/>
                      <a:gd name="T76" fmla="*/ 423 w 699"/>
                      <a:gd name="T77" fmla="*/ 493 h 511"/>
                      <a:gd name="T78" fmla="*/ 340 w 699"/>
                      <a:gd name="T79" fmla="*/ 464 h 511"/>
                      <a:gd name="T80" fmla="*/ 254 w 699"/>
                      <a:gd name="T81" fmla="*/ 420 h 511"/>
                      <a:gd name="T82" fmla="*/ 167 w 699"/>
                      <a:gd name="T83" fmla="*/ 363 h 511"/>
                      <a:gd name="T84" fmla="*/ 96 w 699"/>
                      <a:gd name="T85" fmla="*/ 300 h 511"/>
                      <a:gd name="T86" fmla="*/ 42 w 699"/>
                      <a:gd name="T87" fmla="*/ 235 h 511"/>
                      <a:gd name="T88" fmla="*/ 10 w 699"/>
                      <a:gd name="T89" fmla="*/ 172 h 511"/>
                      <a:gd name="T90" fmla="*/ 0 w 699"/>
                      <a:gd name="T91" fmla="*/ 114 h 511"/>
                      <a:gd name="T92" fmla="*/ 14 w 699"/>
                      <a:gd name="T93" fmla="*/ 62 h 511"/>
                      <a:gd name="T94" fmla="*/ 47 w 699"/>
                      <a:gd name="T95" fmla="*/ 27 h 511"/>
                      <a:gd name="T96" fmla="*/ 97 w 699"/>
                      <a:gd name="T97" fmla="*/ 6 h 511"/>
                      <a:gd name="T98" fmla="*/ 161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157" y="37"/>
                        </a:moveTo>
                        <a:lnTo>
                          <a:pt x="127" y="38"/>
                        </a:lnTo>
                        <a:lnTo>
                          <a:pt x="100" y="43"/>
                        </a:lnTo>
                        <a:lnTo>
                          <a:pt x="77" y="52"/>
                        </a:lnTo>
                        <a:lnTo>
                          <a:pt x="59" y="64"/>
                        </a:lnTo>
                        <a:lnTo>
                          <a:pt x="46" y="80"/>
                        </a:lnTo>
                        <a:lnTo>
                          <a:pt x="39" y="100"/>
                        </a:lnTo>
                        <a:lnTo>
                          <a:pt x="36" y="122"/>
                        </a:lnTo>
                        <a:lnTo>
                          <a:pt x="40" y="146"/>
                        </a:lnTo>
                        <a:lnTo>
                          <a:pt x="50" y="171"/>
                        </a:lnTo>
                        <a:lnTo>
                          <a:pt x="64" y="198"/>
                        </a:lnTo>
                        <a:lnTo>
                          <a:pt x="82" y="225"/>
                        </a:lnTo>
                        <a:lnTo>
                          <a:pt x="105" y="254"/>
                        </a:lnTo>
                        <a:lnTo>
                          <a:pt x="131" y="282"/>
                        </a:lnTo>
                        <a:lnTo>
                          <a:pt x="162" y="311"/>
                        </a:lnTo>
                        <a:lnTo>
                          <a:pt x="195" y="337"/>
                        </a:lnTo>
                        <a:lnTo>
                          <a:pt x="233" y="364"/>
                        </a:lnTo>
                        <a:lnTo>
                          <a:pt x="273" y="388"/>
                        </a:lnTo>
                        <a:lnTo>
                          <a:pt x="314" y="410"/>
                        </a:lnTo>
                        <a:lnTo>
                          <a:pt x="355" y="429"/>
                        </a:lnTo>
                        <a:lnTo>
                          <a:pt x="396" y="445"/>
                        </a:lnTo>
                        <a:lnTo>
                          <a:pt x="434" y="457"/>
                        </a:lnTo>
                        <a:lnTo>
                          <a:pt x="473" y="466"/>
                        </a:lnTo>
                        <a:lnTo>
                          <a:pt x="509" y="472"/>
                        </a:lnTo>
                        <a:lnTo>
                          <a:pt x="541" y="473"/>
                        </a:lnTo>
                        <a:lnTo>
                          <a:pt x="572" y="472"/>
                        </a:lnTo>
                        <a:lnTo>
                          <a:pt x="598" y="467"/>
                        </a:lnTo>
                        <a:lnTo>
                          <a:pt x="621" y="459"/>
                        </a:lnTo>
                        <a:lnTo>
                          <a:pt x="639" y="446"/>
                        </a:lnTo>
                        <a:lnTo>
                          <a:pt x="653" y="430"/>
                        </a:lnTo>
                        <a:lnTo>
                          <a:pt x="661" y="410"/>
                        </a:lnTo>
                        <a:lnTo>
                          <a:pt x="662" y="389"/>
                        </a:lnTo>
                        <a:lnTo>
                          <a:pt x="658" y="364"/>
                        </a:lnTo>
                        <a:lnTo>
                          <a:pt x="649" y="340"/>
                        </a:lnTo>
                        <a:lnTo>
                          <a:pt x="636" y="312"/>
                        </a:lnTo>
                        <a:lnTo>
                          <a:pt x="617" y="285"/>
                        </a:lnTo>
                        <a:lnTo>
                          <a:pt x="593" y="256"/>
                        </a:lnTo>
                        <a:lnTo>
                          <a:pt x="567" y="228"/>
                        </a:lnTo>
                        <a:lnTo>
                          <a:pt x="536" y="201"/>
                        </a:lnTo>
                        <a:lnTo>
                          <a:pt x="503" y="173"/>
                        </a:lnTo>
                        <a:lnTo>
                          <a:pt x="467" y="147"/>
                        </a:lnTo>
                        <a:lnTo>
                          <a:pt x="427" y="122"/>
                        </a:lnTo>
                        <a:lnTo>
                          <a:pt x="384" y="100"/>
                        </a:lnTo>
                        <a:lnTo>
                          <a:pt x="343" y="82"/>
                        </a:lnTo>
                        <a:lnTo>
                          <a:pt x="304" y="65"/>
                        </a:lnTo>
                        <a:lnTo>
                          <a:pt x="264" y="53"/>
                        </a:lnTo>
                        <a:lnTo>
                          <a:pt x="225" y="44"/>
                        </a:lnTo>
                        <a:lnTo>
                          <a:pt x="190" y="39"/>
                        </a:lnTo>
                        <a:lnTo>
                          <a:pt x="157" y="37"/>
                        </a:lnTo>
                        <a:close/>
                        <a:moveTo>
                          <a:pt x="161" y="0"/>
                        </a:moveTo>
                        <a:lnTo>
                          <a:pt x="197" y="2"/>
                        </a:lnTo>
                        <a:lnTo>
                          <a:pt x="235" y="8"/>
                        </a:lnTo>
                        <a:lnTo>
                          <a:pt x="275" y="17"/>
                        </a:lnTo>
                        <a:lnTo>
                          <a:pt x="316" y="31"/>
                        </a:lnTo>
                        <a:lnTo>
                          <a:pt x="358" y="47"/>
                        </a:lnTo>
                        <a:lnTo>
                          <a:pt x="402" y="67"/>
                        </a:lnTo>
                        <a:lnTo>
                          <a:pt x="445" y="90"/>
                        </a:lnTo>
                        <a:lnTo>
                          <a:pt x="490" y="119"/>
                        </a:lnTo>
                        <a:lnTo>
                          <a:pt x="531" y="147"/>
                        </a:lnTo>
                        <a:lnTo>
                          <a:pt x="570" y="178"/>
                        </a:lnTo>
                        <a:lnTo>
                          <a:pt x="602" y="211"/>
                        </a:lnTo>
                        <a:lnTo>
                          <a:pt x="632" y="243"/>
                        </a:lnTo>
                        <a:lnTo>
                          <a:pt x="656" y="275"/>
                        </a:lnTo>
                        <a:lnTo>
                          <a:pt x="674" y="307"/>
                        </a:lnTo>
                        <a:lnTo>
                          <a:pt x="688" y="338"/>
                        </a:lnTo>
                        <a:lnTo>
                          <a:pt x="697" y="369"/>
                        </a:lnTo>
                        <a:lnTo>
                          <a:pt x="699" y="398"/>
                        </a:lnTo>
                        <a:lnTo>
                          <a:pt x="695" y="424"/>
                        </a:lnTo>
                        <a:lnTo>
                          <a:pt x="685" y="449"/>
                        </a:lnTo>
                        <a:lnTo>
                          <a:pt x="670" y="468"/>
                        </a:lnTo>
                        <a:lnTo>
                          <a:pt x="651" y="483"/>
                        </a:lnTo>
                        <a:lnTo>
                          <a:pt x="628" y="496"/>
                        </a:lnTo>
                        <a:lnTo>
                          <a:pt x="601" y="504"/>
                        </a:lnTo>
                        <a:lnTo>
                          <a:pt x="571" y="509"/>
                        </a:lnTo>
                        <a:lnTo>
                          <a:pt x="537" y="511"/>
                        </a:lnTo>
                        <a:lnTo>
                          <a:pt x="501" y="508"/>
                        </a:lnTo>
                        <a:lnTo>
                          <a:pt x="464" y="502"/>
                        </a:lnTo>
                        <a:lnTo>
                          <a:pt x="423" y="493"/>
                        </a:lnTo>
                        <a:lnTo>
                          <a:pt x="382" y="480"/>
                        </a:lnTo>
                        <a:lnTo>
                          <a:pt x="340" y="464"/>
                        </a:lnTo>
                        <a:lnTo>
                          <a:pt x="297" y="444"/>
                        </a:lnTo>
                        <a:lnTo>
                          <a:pt x="254" y="420"/>
                        </a:lnTo>
                        <a:lnTo>
                          <a:pt x="208" y="393"/>
                        </a:lnTo>
                        <a:lnTo>
                          <a:pt x="167" y="363"/>
                        </a:lnTo>
                        <a:lnTo>
                          <a:pt x="129" y="332"/>
                        </a:lnTo>
                        <a:lnTo>
                          <a:pt x="96" y="300"/>
                        </a:lnTo>
                        <a:lnTo>
                          <a:pt x="67" y="268"/>
                        </a:lnTo>
                        <a:lnTo>
                          <a:pt x="42" y="235"/>
                        </a:lnTo>
                        <a:lnTo>
                          <a:pt x="24" y="203"/>
                        </a:lnTo>
                        <a:lnTo>
                          <a:pt x="10" y="172"/>
                        </a:lnTo>
                        <a:lnTo>
                          <a:pt x="1" y="142"/>
                        </a:lnTo>
                        <a:lnTo>
                          <a:pt x="0" y="114"/>
                        </a:lnTo>
                        <a:lnTo>
                          <a:pt x="4" y="86"/>
                        </a:lnTo>
                        <a:lnTo>
                          <a:pt x="14" y="62"/>
                        </a:lnTo>
                        <a:lnTo>
                          <a:pt x="29" y="43"/>
                        </a:lnTo>
                        <a:lnTo>
                          <a:pt x="47" y="27"/>
                        </a:lnTo>
                        <a:lnTo>
                          <a:pt x="71" y="15"/>
                        </a:lnTo>
                        <a:lnTo>
                          <a:pt x="97" y="6"/>
                        </a:lnTo>
                        <a:lnTo>
                          <a:pt x="128" y="1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0" name="Freeform 1753"/>
                  <p:cNvSpPr>
                    <a:spLocks/>
                  </p:cNvSpPr>
                  <p:nvPr/>
                </p:nvSpPr>
                <p:spPr bwMode="auto">
                  <a:xfrm>
                    <a:off x="3949944" y="-449336"/>
                    <a:ext cx="32101" cy="32637"/>
                  </a:xfrm>
                  <a:custGeom>
                    <a:avLst/>
                    <a:gdLst>
                      <a:gd name="T0" fmla="*/ 92 w 182"/>
                      <a:gd name="T1" fmla="*/ 0 h 184"/>
                      <a:gd name="T2" fmla="*/ 115 w 182"/>
                      <a:gd name="T3" fmla="*/ 4 h 184"/>
                      <a:gd name="T4" fmla="*/ 138 w 182"/>
                      <a:gd name="T5" fmla="*/ 13 h 184"/>
                      <a:gd name="T6" fmla="*/ 156 w 182"/>
                      <a:gd name="T7" fmla="*/ 28 h 184"/>
                      <a:gd name="T8" fmla="*/ 170 w 182"/>
                      <a:gd name="T9" fmla="*/ 46 h 184"/>
                      <a:gd name="T10" fmla="*/ 180 w 182"/>
                      <a:gd name="T11" fmla="*/ 67 h 184"/>
                      <a:gd name="T12" fmla="*/ 182 w 182"/>
                      <a:gd name="T13" fmla="*/ 92 h 184"/>
                      <a:gd name="T14" fmla="*/ 180 w 182"/>
                      <a:gd name="T15" fmla="*/ 117 h 184"/>
                      <a:gd name="T16" fmla="*/ 170 w 182"/>
                      <a:gd name="T17" fmla="*/ 138 h 184"/>
                      <a:gd name="T18" fmla="*/ 156 w 182"/>
                      <a:gd name="T19" fmla="*/ 157 h 184"/>
                      <a:gd name="T20" fmla="*/ 138 w 182"/>
                      <a:gd name="T21" fmla="*/ 172 h 184"/>
                      <a:gd name="T22" fmla="*/ 115 w 182"/>
                      <a:gd name="T23" fmla="*/ 180 h 184"/>
                      <a:gd name="T24" fmla="*/ 92 w 182"/>
                      <a:gd name="T25" fmla="*/ 184 h 184"/>
                      <a:gd name="T26" fmla="*/ 67 w 182"/>
                      <a:gd name="T27" fmla="*/ 180 h 184"/>
                      <a:gd name="T28" fmla="*/ 44 w 182"/>
                      <a:gd name="T29" fmla="*/ 172 h 184"/>
                      <a:gd name="T30" fmla="*/ 27 w 182"/>
                      <a:gd name="T31" fmla="*/ 157 h 184"/>
                      <a:gd name="T32" fmla="*/ 12 w 182"/>
                      <a:gd name="T33" fmla="*/ 138 h 184"/>
                      <a:gd name="T34" fmla="*/ 3 w 182"/>
                      <a:gd name="T35" fmla="*/ 117 h 184"/>
                      <a:gd name="T36" fmla="*/ 0 w 182"/>
                      <a:gd name="T37" fmla="*/ 92 h 184"/>
                      <a:gd name="T38" fmla="*/ 3 w 182"/>
                      <a:gd name="T39" fmla="*/ 67 h 184"/>
                      <a:gd name="T40" fmla="*/ 12 w 182"/>
                      <a:gd name="T41" fmla="*/ 46 h 184"/>
                      <a:gd name="T42" fmla="*/ 27 w 182"/>
                      <a:gd name="T43" fmla="*/ 28 h 184"/>
                      <a:gd name="T44" fmla="*/ 44 w 182"/>
                      <a:gd name="T45" fmla="*/ 13 h 184"/>
                      <a:gd name="T46" fmla="*/ 67 w 182"/>
                      <a:gd name="T47" fmla="*/ 4 h 184"/>
                      <a:gd name="T48" fmla="*/ 92 w 182"/>
                      <a:gd name="T4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2" h="184">
                        <a:moveTo>
                          <a:pt x="92" y="0"/>
                        </a:moveTo>
                        <a:lnTo>
                          <a:pt x="115" y="4"/>
                        </a:lnTo>
                        <a:lnTo>
                          <a:pt x="138" y="13"/>
                        </a:lnTo>
                        <a:lnTo>
                          <a:pt x="156" y="28"/>
                        </a:lnTo>
                        <a:lnTo>
                          <a:pt x="170" y="46"/>
                        </a:lnTo>
                        <a:lnTo>
                          <a:pt x="180" y="67"/>
                        </a:lnTo>
                        <a:lnTo>
                          <a:pt x="182" y="92"/>
                        </a:lnTo>
                        <a:lnTo>
                          <a:pt x="180" y="117"/>
                        </a:lnTo>
                        <a:lnTo>
                          <a:pt x="170" y="138"/>
                        </a:lnTo>
                        <a:lnTo>
                          <a:pt x="156" y="157"/>
                        </a:lnTo>
                        <a:lnTo>
                          <a:pt x="138" y="172"/>
                        </a:lnTo>
                        <a:lnTo>
                          <a:pt x="115" y="180"/>
                        </a:lnTo>
                        <a:lnTo>
                          <a:pt x="92" y="184"/>
                        </a:lnTo>
                        <a:lnTo>
                          <a:pt x="67" y="180"/>
                        </a:lnTo>
                        <a:lnTo>
                          <a:pt x="44" y="172"/>
                        </a:lnTo>
                        <a:lnTo>
                          <a:pt x="27" y="157"/>
                        </a:lnTo>
                        <a:lnTo>
                          <a:pt x="12" y="138"/>
                        </a:lnTo>
                        <a:lnTo>
                          <a:pt x="3" y="117"/>
                        </a:lnTo>
                        <a:lnTo>
                          <a:pt x="0" y="92"/>
                        </a:lnTo>
                        <a:lnTo>
                          <a:pt x="3" y="67"/>
                        </a:lnTo>
                        <a:lnTo>
                          <a:pt x="12" y="46"/>
                        </a:lnTo>
                        <a:lnTo>
                          <a:pt x="27" y="28"/>
                        </a:lnTo>
                        <a:lnTo>
                          <a:pt x="44" y="13"/>
                        </a:lnTo>
                        <a:lnTo>
                          <a:pt x="67" y="4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1" name="Freeform 1754"/>
                  <p:cNvSpPr>
                    <a:spLocks/>
                  </p:cNvSpPr>
                  <p:nvPr/>
                </p:nvSpPr>
                <p:spPr bwMode="auto">
                  <a:xfrm>
                    <a:off x="3965995" y="-543500"/>
                    <a:ext cx="148202" cy="211335"/>
                  </a:xfrm>
                  <a:custGeom>
                    <a:avLst/>
                    <a:gdLst>
                      <a:gd name="T0" fmla="*/ 160 w 829"/>
                      <a:gd name="T1" fmla="*/ 0 h 1186"/>
                      <a:gd name="T2" fmla="*/ 232 w 829"/>
                      <a:gd name="T3" fmla="*/ 4 h 1186"/>
                      <a:gd name="T4" fmla="*/ 303 w 829"/>
                      <a:gd name="T5" fmla="*/ 15 h 1186"/>
                      <a:gd name="T6" fmla="*/ 371 w 829"/>
                      <a:gd name="T7" fmla="*/ 34 h 1186"/>
                      <a:gd name="T8" fmla="*/ 436 w 829"/>
                      <a:gd name="T9" fmla="*/ 60 h 1186"/>
                      <a:gd name="T10" fmla="*/ 498 w 829"/>
                      <a:gd name="T11" fmla="*/ 91 h 1186"/>
                      <a:gd name="T12" fmla="*/ 556 w 829"/>
                      <a:gd name="T13" fmla="*/ 129 h 1186"/>
                      <a:gd name="T14" fmla="*/ 609 w 829"/>
                      <a:gd name="T15" fmla="*/ 171 h 1186"/>
                      <a:gd name="T16" fmla="*/ 658 w 829"/>
                      <a:gd name="T17" fmla="*/ 220 h 1186"/>
                      <a:gd name="T18" fmla="*/ 701 w 829"/>
                      <a:gd name="T19" fmla="*/ 273 h 1186"/>
                      <a:gd name="T20" fmla="*/ 738 w 829"/>
                      <a:gd name="T21" fmla="*/ 331 h 1186"/>
                      <a:gd name="T22" fmla="*/ 771 w 829"/>
                      <a:gd name="T23" fmla="*/ 392 h 1186"/>
                      <a:gd name="T24" fmla="*/ 796 w 829"/>
                      <a:gd name="T25" fmla="*/ 457 h 1186"/>
                      <a:gd name="T26" fmla="*/ 814 w 829"/>
                      <a:gd name="T27" fmla="*/ 525 h 1186"/>
                      <a:gd name="T28" fmla="*/ 825 w 829"/>
                      <a:gd name="T29" fmla="*/ 596 h 1186"/>
                      <a:gd name="T30" fmla="*/ 829 w 829"/>
                      <a:gd name="T31" fmla="*/ 668 h 1186"/>
                      <a:gd name="T32" fmla="*/ 829 w 829"/>
                      <a:gd name="T33" fmla="*/ 1186 h 1186"/>
                      <a:gd name="T34" fmla="*/ 511 w 829"/>
                      <a:gd name="T35" fmla="*/ 1186 h 1186"/>
                      <a:gd name="T36" fmla="*/ 511 w 829"/>
                      <a:gd name="T37" fmla="*/ 668 h 1186"/>
                      <a:gd name="T38" fmla="*/ 507 w 829"/>
                      <a:gd name="T39" fmla="*/ 597 h 1186"/>
                      <a:gd name="T40" fmla="*/ 496 w 829"/>
                      <a:gd name="T41" fmla="*/ 527 h 1186"/>
                      <a:gd name="T42" fmla="*/ 477 w 829"/>
                      <a:gd name="T43" fmla="*/ 460 h 1186"/>
                      <a:gd name="T44" fmla="*/ 452 w 829"/>
                      <a:gd name="T45" fmla="*/ 397 h 1186"/>
                      <a:gd name="T46" fmla="*/ 422 w 829"/>
                      <a:gd name="T47" fmla="*/ 336 h 1186"/>
                      <a:gd name="T48" fmla="*/ 385 w 829"/>
                      <a:gd name="T49" fmla="*/ 279 h 1186"/>
                      <a:gd name="T50" fmla="*/ 343 w 829"/>
                      <a:gd name="T51" fmla="*/ 227 h 1186"/>
                      <a:gd name="T52" fmla="*/ 297 w 829"/>
                      <a:gd name="T53" fmla="*/ 179 h 1186"/>
                      <a:gd name="T54" fmla="*/ 245 w 829"/>
                      <a:gd name="T55" fmla="*/ 135 h 1186"/>
                      <a:gd name="T56" fmla="*/ 189 w 829"/>
                      <a:gd name="T57" fmla="*/ 98 h 1186"/>
                      <a:gd name="T58" fmla="*/ 129 w 829"/>
                      <a:gd name="T59" fmla="*/ 66 h 1186"/>
                      <a:gd name="T60" fmla="*/ 66 w 829"/>
                      <a:gd name="T61" fmla="*/ 40 h 1186"/>
                      <a:gd name="T62" fmla="*/ 0 w 829"/>
                      <a:gd name="T63" fmla="*/ 20 h 1186"/>
                      <a:gd name="T64" fmla="*/ 52 w 829"/>
                      <a:gd name="T65" fmla="*/ 9 h 1186"/>
                      <a:gd name="T66" fmla="*/ 105 w 829"/>
                      <a:gd name="T67" fmla="*/ 3 h 1186"/>
                      <a:gd name="T68" fmla="*/ 160 w 829"/>
                      <a:gd name="T69" fmla="*/ 0 h 1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829" h="1186">
                        <a:moveTo>
                          <a:pt x="160" y="0"/>
                        </a:move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1" y="34"/>
                        </a:lnTo>
                        <a:lnTo>
                          <a:pt x="436" y="60"/>
                        </a:lnTo>
                        <a:lnTo>
                          <a:pt x="498" y="91"/>
                        </a:lnTo>
                        <a:lnTo>
                          <a:pt x="556" y="129"/>
                        </a:lnTo>
                        <a:lnTo>
                          <a:pt x="609" y="171"/>
                        </a:lnTo>
                        <a:lnTo>
                          <a:pt x="658" y="220"/>
                        </a:lnTo>
                        <a:lnTo>
                          <a:pt x="701" y="273"/>
                        </a:lnTo>
                        <a:lnTo>
                          <a:pt x="738" y="331"/>
                        </a:lnTo>
                        <a:lnTo>
                          <a:pt x="771" y="392"/>
                        </a:lnTo>
                        <a:lnTo>
                          <a:pt x="796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186"/>
                        </a:lnTo>
                        <a:lnTo>
                          <a:pt x="511" y="1186"/>
                        </a:lnTo>
                        <a:lnTo>
                          <a:pt x="511" y="668"/>
                        </a:lnTo>
                        <a:lnTo>
                          <a:pt x="507" y="597"/>
                        </a:lnTo>
                        <a:lnTo>
                          <a:pt x="496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2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7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6" y="40"/>
                        </a:lnTo>
                        <a:lnTo>
                          <a:pt x="0" y="20"/>
                        </a:lnTo>
                        <a:lnTo>
                          <a:pt x="52" y="9"/>
                        </a:lnTo>
                        <a:lnTo>
                          <a:pt x="105" y="3"/>
                        </a:lnTo>
                        <a:lnTo>
                          <a:pt x="16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2" name="Freeform 1755"/>
                  <p:cNvSpPr>
                    <a:spLocks noEditPoints="1"/>
                  </p:cNvSpPr>
                  <p:nvPr/>
                </p:nvSpPr>
                <p:spPr bwMode="auto">
                  <a:xfrm>
                    <a:off x="3948339" y="-547780"/>
                    <a:ext cx="170137" cy="220430"/>
                  </a:xfrm>
                  <a:custGeom>
                    <a:avLst/>
                    <a:gdLst>
                      <a:gd name="T0" fmla="*/ 219 w 954"/>
                      <a:gd name="T1" fmla="*/ 51 h 1236"/>
                      <a:gd name="T2" fmla="*/ 215 w 954"/>
                      <a:gd name="T3" fmla="*/ 58 h 1236"/>
                      <a:gd name="T4" fmla="*/ 314 w 954"/>
                      <a:gd name="T5" fmla="*/ 110 h 1236"/>
                      <a:gd name="T6" fmla="*/ 366 w 954"/>
                      <a:gd name="T7" fmla="*/ 146 h 1236"/>
                      <a:gd name="T8" fmla="*/ 447 w 954"/>
                      <a:gd name="T9" fmla="*/ 219 h 1236"/>
                      <a:gd name="T10" fmla="*/ 515 w 954"/>
                      <a:gd name="T11" fmla="*/ 304 h 1236"/>
                      <a:gd name="T12" fmla="*/ 550 w 954"/>
                      <a:gd name="T13" fmla="*/ 359 h 1236"/>
                      <a:gd name="T14" fmla="*/ 596 w 954"/>
                      <a:gd name="T15" fmla="*/ 459 h 1236"/>
                      <a:gd name="T16" fmla="*/ 624 w 954"/>
                      <a:gd name="T17" fmla="*/ 567 h 1236"/>
                      <a:gd name="T18" fmla="*/ 633 w 954"/>
                      <a:gd name="T19" fmla="*/ 634 h 1236"/>
                      <a:gd name="T20" fmla="*/ 636 w 954"/>
                      <a:gd name="T21" fmla="*/ 1186 h 1236"/>
                      <a:gd name="T22" fmla="*/ 904 w 954"/>
                      <a:gd name="T23" fmla="*/ 693 h 1236"/>
                      <a:gd name="T24" fmla="*/ 901 w 954"/>
                      <a:gd name="T25" fmla="*/ 624 h 1236"/>
                      <a:gd name="T26" fmla="*/ 891 w 954"/>
                      <a:gd name="T27" fmla="*/ 559 h 1236"/>
                      <a:gd name="T28" fmla="*/ 886 w 954"/>
                      <a:gd name="T29" fmla="*/ 536 h 1236"/>
                      <a:gd name="T30" fmla="*/ 866 w 954"/>
                      <a:gd name="T31" fmla="*/ 473 h 1236"/>
                      <a:gd name="T32" fmla="*/ 840 w 954"/>
                      <a:gd name="T33" fmla="*/ 413 h 1236"/>
                      <a:gd name="T34" fmla="*/ 810 w 954"/>
                      <a:gd name="T35" fmla="*/ 356 h 1236"/>
                      <a:gd name="T36" fmla="*/ 779 w 954"/>
                      <a:gd name="T37" fmla="*/ 311 h 1236"/>
                      <a:gd name="T38" fmla="*/ 715 w 954"/>
                      <a:gd name="T39" fmla="*/ 239 h 1236"/>
                      <a:gd name="T40" fmla="*/ 643 w 954"/>
                      <a:gd name="T41" fmla="*/ 175 h 1236"/>
                      <a:gd name="T42" fmla="*/ 597 w 954"/>
                      <a:gd name="T43" fmla="*/ 144 h 1236"/>
                      <a:gd name="T44" fmla="*/ 540 w 954"/>
                      <a:gd name="T45" fmla="*/ 115 h 1236"/>
                      <a:gd name="T46" fmla="*/ 480 w 954"/>
                      <a:gd name="T47" fmla="*/ 89 h 1236"/>
                      <a:gd name="T48" fmla="*/ 417 w 954"/>
                      <a:gd name="T49" fmla="*/ 69 h 1236"/>
                      <a:gd name="T50" fmla="*/ 394 w 954"/>
                      <a:gd name="T51" fmla="*/ 64 h 1236"/>
                      <a:gd name="T52" fmla="*/ 328 w 954"/>
                      <a:gd name="T53" fmla="*/ 54 h 1236"/>
                      <a:gd name="T54" fmla="*/ 260 w 954"/>
                      <a:gd name="T55" fmla="*/ 50 h 1236"/>
                      <a:gd name="T56" fmla="*/ 295 w 954"/>
                      <a:gd name="T57" fmla="*/ 2 h 1236"/>
                      <a:gd name="T58" fmla="*/ 362 w 954"/>
                      <a:gd name="T59" fmla="*/ 8 h 1236"/>
                      <a:gd name="T60" fmla="*/ 404 w 954"/>
                      <a:gd name="T61" fmla="*/ 15 h 1236"/>
                      <a:gd name="T62" fmla="*/ 469 w 954"/>
                      <a:gd name="T63" fmla="*/ 33 h 1236"/>
                      <a:gd name="T64" fmla="*/ 530 w 954"/>
                      <a:gd name="T65" fmla="*/ 55 h 1236"/>
                      <a:gd name="T66" fmla="*/ 588 w 954"/>
                      <a:gd name="T67" fmla="*/ 82 h 1236"/>
                      <a:gd name="T68" fmla="*/ 644 w 954"/>
                      <a:gd name="T69" fmla="*/ 116 h 1236"/>
                      <a:gd name="T70" fmla="*/ 678 w 954"/>
                      <a:gd name="T71" fmla="*/ 141 h 1236"/>
                      <a:gd name="T72" fmla="*/ 750 w 954"/>
                      <a:gd name="T73" fmla="*/ 204 h 1236"/>
                      <a:gd name="T74" fmla="*/ 813 w 954"/>
                      <a:gd name="T75" fmla="*/ 276 h 1236"/>
                      <a:gd name="T76" fmla="*/ 838 w 954"/>
                      <a:gd name="T77" fmla="*/ 309 h 1236"/>
                      <a:gd name="T78" fmla="*/ 872 w 954"/>
                      <a:gd name="T79" fmla="*/ 365 h 1236"/>
                      <a:gd name="T80" fmla="*/ 899 w 954"/>
                      <a:gd name="T81" fmla="*/ 423 h 1236"/>
                      <a:gd name="T82" fmla="*/ 922 w 954"/>
                      <a:gd name="T83" fmla="*/ 484 h 1236"/>
                      <a:gd name="T84" fmla="*/ 939 w 954"/>
                      <a:gd name="T85" fmla="*/ 549 h 1236"/>
                      <a:gd name="T86" fmla="*/ 947 w 954"/>
                      <a:gd name="T87" fmla="*/ 591 h 1236"/>
                      <a:gd name="T88" fmla="*/ 953 w 954"/>
                      <a:gd name="T89" fmla="*/ 658 h 1236"/>
                      <a:gd name="T90" fmla="*/ 954 w 954"/>
                      <a:gd name="T91" fmla="*/ 1236 h 1236"/>
                      <a:gd name="T92" fmla="*/ 586 w 954"/>
                      <a:gd name="T93" fmla="*/ 663 h 1236"/>
                      <a:gd name="T94" fmla="*/ 576 w 954"/>
                      <a:gd name="T95" fmla="*/ 577 h 1236"/>
                      <a:gd name="T96" fmla="*/ 566 w 954"/>
                      <a:gd name="T97" fmla="*/ 533 h 1236"/>
                      <a:gd name="T98" fmla="*/ 529 w 954"/>
                      <a:gd name="T99" fmla="*/ 427 h 1236"/>
                      <a:gd name="T100" fmla="*/ 478 w 954"/>
                      <a:gd name="T101" fmla="*/ 335 h 1236"/>
                      <a:gd name="T102" fmla="*/ 412 w 954"/>
                      <a:gd name="T103" fmla="*/ 253 h 1236"/>
                      <a:gd name="T104" fmla="*/ 331 w 954"/>
                      <a:gd name="T105" fmla="*/ 180 h 1236"/>
                      <a:gd name="T106" fmla="*/ 294 w 954"/>
                      <a:gd name="T107" fmla="*/ 156 h 1236"/>
                      <a:gd name="T108" fmla="*/ 195 w 954"/>
                      <a:gd name="T109" fmla="*/ 103 h 1236"/>
                      <a:gd name="T110" fmla="*/ 95 w 954"/>
                      <a:gd name="T111" fmla="*/ 69 h 1236"/>
                      <a:gd name="T112" fmla="*/ 95 w 954"/>
                      <a:gd name="T113" fmla="*/ 22 h 1236"/>
                      <a:gd name="T114" fmla="*/ 138 w 954"/>
                      <a:gd name="T115" fmla="*/ 12 h 1236"/>
                      <a:gd name="T116" fmla="*/ 219 w 954"/>
                      <a:gd name="T117" fmla="*/ 2 h 1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954" h="1236">
                        <a:moveTo>
                          <a:pt x="260" y="50"/>
                        </a:moveTo>
                        <a:lnTo>
                          <a:pt x="219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6" y="81"/>
                        </a:lnTo>
                        <a:lnTo>
                          <a:pt x="314" y="110"/>
                        </a:lnTo>
                        <a:lnTo>
                          <a:pt x="321" y="115"/>
                        </a:lnTo>
                        <a:lnTo>
                          <a:pt x="366" y="146"/>
                        </a:lnTo>
                        <a:lnTo>
                          <a:pt x="408" y="182"/>
                        </a:lnTo>
                        <a:lnTo>
                          <a:pt x="447" y="219"/>
                        </a:lnTo>
                        <a:lnTo>
                          <a:pt x="483" y="261"/>
                        </a:lnTo>
                        <a:lnTo>
                          <a:pt x="515" y="304"/>
                        </a:lnTo>
                        <a:lnTo>
                          <a:pt x="521" y="312"/>
                        </a:lnTo>
                        <a:lnTo>
                          <a:pt x="550" y="359"/>
                        </a:lnTo>
                        <a:lnTo>
                          <a:pt x="575" y="407"/>
                        </a:lnTo>
                        <a:lnTo>
                          <a:pt x="596" y="459"/>
                        </a:lnTo>
                        <a:lnTo>
                          <a:pt x="612" y="513"/>
                        </a:lnTo>
                        <a:lnTo>
                          <a:pt x="624" y="567"/>
                        </a:lnTo>
                        <a:lnTo>
                          <a:pt x="626" y="577"/>
                        </a:lnTo>
                        <a:lnTo>
                          <a:pt x="633" y="634"/>
                        </a:lnTo>
                        <a:lnTo>
                          <a:pt x="636" y="663"/>
                        </a:lnTo>
                        <a:lnTo>
                          <a:pt x="636" y="1186"/>
                        </a:lnTo>
                        <a:lnTo>
                          <a:pt x="904" y="1186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1" y="624"/>
                        </a:lnTo>
                        <a:lnTo>
                          <a:pt x="897" y="591"/>
                        </a:lnTo>
                        <a:lnTo>
                          <a:pt x="891" y="559"/>
                        </a:lnTo>
                        <a:lnTo>
                          <a:pt x="891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80" y="89"/>
                        </a:lnTo>
                        <a:lnTo>
                          <a:pt x="449" y="7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2" y="58"/>
                        </a:lnTo>
                        <a:lnTo>
                          <a:pt x="328" y="54"/>
                        </a:lnTo>
                        <a:lnTo>
                          <a:pt x="295" y="51"/>
                        </a:lnTo>
                        <a:lnTo>
                          <a:pt x="260" y="50"/>
                        </a:lnTo>
                        <a:close/>
                        <a:moveTo>
                          <a:pt x="260" y="0"/>
                        </a:moveTo>
                        <a:lnTo>
                          <a:pt x="295" y="2"/>
                        </a:lnTo>
                        <a:lnTo>
                          <a:pt x="328" y="4"/>
                        </a:lnTo>
                        <a:lnTo>
                          <a:pt x="362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69" y="33"/>
                        </a:lnTo>
                        <a:lnTo>
                          <a:pt x="500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4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7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236"/>
                        </a:lnTo>
                        <a:lnTo>
                          <a:pt x="586" y="1236"/>
                        </a:lnTo>
                        <a:lnTo>
                          <a:pt x="586" y="663"/>
                        </a:lnTo>
                        <a:lnTo>
                          <a:pt x="583" y="634"/>
                        </a:lnTo>
                        <a:lnTo>
                          <a:pt x="576" y="577"/>
                        </a:lnTo>
                        <a:lnTo>
                          <a:pt x="576" y="577"/>
                        </a:lnTo>
                        <a:lnTo>
                          <a:pt x="566" y="533"/>
                        </a:lnTo>
                        <a:lnTo>
                          <a:pt x="550" y="479"/>
                        </a:lnTo>
                        <a:lnTo>
                          <a:pt x="529" y="427"/>
                        </a:lnTo>
                        <a:lnTo>
                          <a:pt x="504" y="379"/>
                        </a:lnTo>
                        <a:lnTo>
                          <a:pt x="478" y="335"/>
                        </a:lnTo>
                        <a:lnTo>
                          <a:pt x="448" y="296"/>
                        </a:lnTo>
                        <a:lnTo>
                          <a:pt x="412" y="253"/>
                        </a:lnTo>
                        <a:lnTo>
                          <a:pt x="373" y="216"/>
                        </a:lnTo>
                        <a:lnTo>
                          <a:pt x="331" y="180"/>
                        </a:lnTo>
                        <a:lnTo>
                          <a:pt x="294" y="154"/>
                        </a:lnTo>
                        <a:lnTo>
                          <a:pt x="294" y="156"/>
                        </a:lnTo>
                        <a:lnTo>
                          <a:pt x="246" y="127"/>
                        </a:lnTo>
                        <a:lnTo>
                          <a:pt x="195" y="103"/>
                        </a:lnTo>
                        <a:lnTo>
                          <a:pt x="144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9" y="2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3" name="Freeform 1756"/>
                  <p:cNvSpPr>
                    <a:spLocks noEditPoints="1"/>
                  </p:cNvSpPr>
                  <p:nvPr/>
                </p:nvSpPr>
                <p:spPr bwMode="auto">
                  <a:xfrm>
                    <a:off x="3870760" y="-544570"/>
                    <a:ext cx="191004" cy="343485"/>
                  </a:xfrm>
                  <a:custGeom>
                    <a:avLst/>
                    <a:gdLst>
                      <a:gd name="T0" fmla="*/ 491 w 1071"/>
                      <a:gd name="T1" fmla="*/ 64 h 1926"/>
                      <a:gd name="T2" fmla="*/ 389 w 1071"/>
                      <a:gd name="T3" fmla="*/ 107 h 1926"/>
                      <a:gd name="T4" fmla="*/ 342 w 1071"/>
                      <a:gd name="T5" fmla="*/ 134 h 1926"/>
                      <a:gd name="T6" fmla="*/ 262 w 1071"/>
                      <a:gd name="T7" fmla="*/ 196 h 1926"/>
                      <a:gd name="T8" fmla="*/ 188 w 1071"/>
                      <a:gd name="T9" fmla="*/ 276 h 1926"/>
                      <a:gd name="T10" fmla="*/ 132 w 1071"/>
                      <a:gd name="T11" fmla="*/ 359 h 1926"/>
                      <a:gd name="T12" fmla="*/ 87 w 1071"/>
                      <a:gd name="T13" fmla="*/ 459 h 1926"/>
                      <a:gd name="T14" fmla="*/ 58 w 1071"/>
                      <a:gd name="T15" fmla="*/ 567 h 1926"/>
                      <a:gd name="T16" fmla="*/ 52 w 1071"/>
                      <a:gd name="T17" fmla="*/ 614 h 1926"/>
                      <a:gd name="T18" fmla="*/ 50 w 1071"/>
                      <a:gd name="T19" fmla="*/ 673 h 1926"/>
                      <a:gd name="T20" fmla="*/ 232 w 1071"/>
                      <a:gd name="T21" fmla="*/ 1877 h 1926"/>
                      <a:gd name="T22" fmla="*/ 1021 w 1071"/>
                      <a:gd name="T23" fmla="*/ 1166 h 1926"/>
                      <a:gd name="T24" fmla="*/ 1018 w 1071"/>
                      <a:gd name="T25" fmla="*/ 614 h 1926"/>
                      <a:gd name="T26" fmla="*/ 1011 w 1071"/>
                      <a:gd name="T27" fmla="*/ 557 h 1926"/>
                      <a:gd name="T28" fmla="*/ 985 w 1071"/>
                      <a:gd name="T29" fmla="*/ 459 h 1926"/>
                      <a:gd name="T30" fmla="*/ 939 w 1071"/>
                      <a:gd name="T31" fmla="*/ 359 h 1926"/>
                      <a:gd name="T32" fmla="*/ 883 w 1071"/>
                      <a:gd name="T33" fmla="*/ 276 h 1926"/>
                      <a:gd name="T34" fmla="*/ 808 w 1071"/>
                      <a:gd name="T35" fmla="*/ 196 h 1926"/>
                      <a:gd name="T36" fmla="*/ 729 w 1071"/>
                      <a:gd name="T37" fmla="*/ 134 h 1926"/>
                      <a:gd name="T38" fmla="*/ 681 w 1071"/>
                      <a:gd name="T39" fmla="*/ 107 h 1926"/>
                      <a:gd name="T40" fmla="*/ 579 w 1071"/>
                      <a:gd name="T41" fmla="*/ 64 h 1926"/>
                      <a:gd name="T42" fmla="*/ 535 w 1071"/>
                      <a:gd name="T43" fmla="*/ 0 h 1926"/>
                      <a:gd name="T44" fmla="*/ 599 w 1071"/>
                      <a:gd name="T45" fmla="*/ 18 h 1926"/>
                      <a:gd name="T46" fmla="*/ 701 w 1071"/>
                      <a:gd name="T47" fmla="*/ 61 h 1926"/>
                      <a:gd name="T48" fmla="*/ 756 w 1071"/>
                      <a:gd name="T49" fmla="*/ 95 h 1926"/>
                      <a:gd name="T50" fmla="*/ 843 w 1071"/>
                      <a:gd name="T51" fmla="*/ 162 h 1926"/>
                      <a:gd name="T52" fmla="*/ 918 w 1071"/>
                      <a:gd name="T53" fmla="*/ 241 h 1926"/>
                      <a:gd name="T54" fmla="*/ 956 w 1071"/>
                      <a:gd name="T55" fmla="*/ 292 h 1926"/>
                      <a:gd name="T56" fmla="*/ 1010 w 1071"/>
                      <a:gd name="T57" fmla="*/ 387 h 1926"/>
                      <a:gd name="T58" fmla="*/ 1047 w 1071"/>
                      <a:gd name="T59" fmla="*/ 493 h 1926"/>
                      <a:gd name="T60" fmla="*/ 1061 w 1071"/>
                      <a:gd name="T61" fmla="*/ 557 h 1926"/>
                      <a:gd name="T62" fmla="*/ 1071 w 1071"/>
                      <a:gd name="T63" fmla="*/ 643 h 1926"/>
                      <a:gd name="T64" fmla="*/ 282 w 1071"/>
                      <a:gd name="T65" fmla="*/ 1216 h 1926"/>
                      <a:gd name="T66" fmla="*/ 0 w 1071"/>
                      <a:gd name="T67" fmla="*/ 1926 h 1926"/>
                      <a:gd name="T68" fmla="*/ 1 w 1071"/>
                      <a:gd name="T69" fmla="*/ 643 h 1926"/>
                      <a:gd name="T70" fmla="*/ 10 w 1071"/>
                      <a:gd name="T71" fmla="*/ 557 h 1926"/>
                      <a:gd name="T72" fmla="*/ 23 w 1071"/>
                      <a:gd name="T73" fmla="*/ 493 h 1926"/>
                      <a:gd name="T74" fmla="*/ 61 w 1071"/>
                      <a:gd name="T75" fmla="*/ 387 h 1926"/>
                      <a:gd name="T76" fmla="*/ 114 w 1071"/>
                      <a:gd name="T77" fmla="*/ 292 h 1926"/>
                      <a:gd name="T78" fmla="*/ 153 w 1071"/>
                      <a:gd name="T79" fmla="*/ 241 h 1926"/>
                      <a:gd name="T80" fmla="*/ 227 w 1071"/>
                      <a:gd name="T81" fmla="*/ 162 h 1926"/>
                      <a:gd name="T82" fmla="*/ 314 w 1071"/>
                      <a:gd name="T83" fmla="*/ 95 h 1926"/>
                      <a:gd name="T84" fmla="*/ 369 w 1071"/>
                      <a:gd name="T85" fmla="*/ 61 h 1926"/>
                      <a:gd name="T86" fmla="*/ 471 w 1071"/>
                      <a:gd name="T87" fmla="*/ 18 h 1926"/>
                      <a:gd name="T88" fmla="*/ 535 w 1071"/>
                      <a:gd name="T89" fmla="*/ 0 h 1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1071" h="1926">
                        <a:moveTo>
                          <a:pt x="536" y="50"/>
                        </a:moveTo>
                        <a:lnTo>
                          <a:pt x="491" y="64"/>
                        </a:lnTo>
                        <a:lnTo>
                          <a:pt x="439" y="83"/>
                        </a:lnTo>
                        <a:lnTo>
                          <a:pt x="389" y="107"/>
                        </a:lnTo>
                        <a:lnTo>
                          <a:pt x="342" y="136"/>
                        </a:lnTo>
                        <a:lnTo>
                          <a:pt x="342" y="134"/>
                        </a:lnTo>
                        <a:lnTo>
                          <a:pt x="305" y="160"/>
                        </a:lnTo>
                        <a:lnTo>
                          <a:pt x="262" y="196"/>
                        </a:lnTo>
                        <a:lnTo>
                          <a:pt x="224" y="233"/>
                        </a:lnTo>
                        <a:lnTo>
                          <a:pt x="188" y="276"/>
                        </a:lnTo>
                        <a:lnTo>
                          <a:pt x="158" y="315"/>
                        </a:lnTo>
                        <a:lnTo>
                          <a:pt x="132" y="359"/>
                        </a:lnTo>
                        <a:lnTo>
                          <a:pt x="107" y="407"/>
                        </a:lnTo>
                        <a:lnTo>
                          <a:pt x="87" y="459"/>
                        </a:lnTo>
                        <a:lnTo>
                          <a:pt x="70" y="513"/>
                        </a:lnTo>
                        <a:lnTo>
                          <a:pt x="58" y="567"/>
                        </a:lnTo>
                        <a:lnTo>
                          <a:pt x="58" y="567"/>
                        </a:lnTo>
                        <a:lnTo>
                          <a:pt x="52" y="614"/>
                        </a:lnTo>
                        <a:lnTo>
                          <a:pt x="51" y="643"/>
                        </a:lnTo>
                        <a:lnTo>
                          <a:pt x="50" y="673"/>
                        </a:lnTo>
                        <a:lnTo>
                          <a:pt x="50" y="1877"/>
                        </a:lnTo>
                        <a:lnTo>
                          <a:pt x="232" y="1877"/>
                        </a:lnTo>
                        <a:lnTo>
                          <a:pt x="232" y="1166"/>
                        </a:lnTo>
                        <a:lnTo>
                          <a:pt x="1021" y="1166"/>
                        </a:lnTo>
                        <a:lnTo>
                          <a:pt x="1021" y="643"/>
                        </a:lnTo>
                        <a:lnTo>
                          <a:pt x="1018" y="614"/>
                        </a:lnTo>
                        <a:lnTo>
                          <a:pt x="1011" y="557"/>
                        </a:lnTo>
                        <a:lnTo>
                          <a:pt x="1011" y="557"/>
                        </a:lnTo>
                        <a:lnTo>
                          <a:pt x="1001" y="513"/>
                        </a:lnTo>
                        <a:lnTo>
                          <a:pt x="985" y="459"/>
                        </a:lnTo>
                        <a:lnTo>
                          <a:pt x="964" y="407"/>
                        </a:lnTo>
                        <a:lnTo>
                          <a:pt x="939" y="359"/>
                        </a:lnTo>
                        <a:lnTo>
                          <a:pt x="913" y="315"/>
                        </a:lnTo>
                        <a:lnTo>
                          <a:pt x="883" y="276"/>
                        </a:lnTo>
                        <a:lnTo>
                          <a:pt x="847" y="233"/>
                        </a:lnTo>
                        <a:lnTo>
                          <a:pt x="808" y="196"/>
                        </a:lnTo>
                        <a:lnTo>
                          <a:pt x="766" y="160"/>
                        </a:lnTo>
                        <a:lnTo>
                          <a:pt x="729" y="134"/>
                        </a:lnTo>
                        <a:lnTo>
                          <a:pt x="729" y="136"/>
                        </a:lnTo>
                        <a:lnTo>
                          <a:pt x="681" y="107"/>
                        </a:lnTo>
                        <a:lnTo>
                          <a:pt x="630" y="83"/>
                        </a:lnTo>
                        <a:lnTo>
                          <a:pt x="579" y="64"/>
                        </a:lnTo>
                        <a:lnTo>
                          <a:pt x="536" y="50"/>
                        </a:lnTo>
                        <a:close/>
                        <a:moveTo>
                          <a:pt x="535" y="0"/>
                        </a:moveTo>
                        <a:lnTo>
                          <a:pt x="541" y="2"/>
                        </a:lnTo>
                        <a:lnTo>
                          <a:pt x="599" y="18"/>
                        </a:lnTo>
                        <a:lnTo>
                          <a:pt x="650" y="38"/>
                        </a:lnTo>
                        <a:lnTo>
                          <a:pt x="701" y="61"/>
                        </a:lnTo>
                        <a:lnTo>
                          <a:pt x="749" y="90"/>
                        </a:lnTo>
                        <a:lnTo>
                          <a:pt x="756" y="95"/>
                        </a:lnTo>
                        <a:lnTo>
                          <a:pt x="801" y="126"/>
                        </a:lnTo>
                        <a:lnTo>
                          <a:pt x="843" y="162"/>
                        </a:lnTo>
                        <a:lnTo>
                          <a:pt x="882" y="199"/>
                        </a:lnTo>
                        <a:lnTo>
                          <a:pt x="918" y="241"/>
                        </a:lnTo>
                        <a:lnTo>
                          <a:pt x="950" y="284"/>
                        </a:lnTo>
                        <a:lnTo>
                          <a:pt x="956" y="292"/>
                        </a:lnTo>
                        <a:lnTo>
                          <a:pt x="985" y="339"/>
                        </a:lnTo>
                        <a:lnTo>
                          <a:pt x="1010" y="387"/>
                        </a:lnTo>
                        <a:lnTo>
                          <a:pt x="1031" y="439"/>
                        </a:lnTo>
                        <a:lnTo>
                          <a:pt x="1047" y="493"/>
                        </a:lnTo>
                        <a:lnTo>
                          <a:pt x="1059" y="547"/>
                        </a:lnTo>
                        <a:lnTo>
                          <a:pt x="1061" y="557"/>
                        </a:lnTo>
                        <a:lnTo>
                          <a:pt x="1068" y="614"/>
                        </a:lnTo>
                        <a:lnTo>
                          <a:pt x="1071" y="643"/>
                        </a:lnTo>
                        <a:lnTo>
                          <a:pt x="1071" y="1216"/>
                        </a:lnTo>
                        <a:lnTo>
                          <a:pt x="282" y="1216"/>
                        </a:lnTo>
                        <a:lnTo>
                          <a:pt x="282" y="1926"/>
                        </a:lnTo>
                        <a:lnTo>
                          <a:pt x="0" y="1926"/>
                        </a:lnTo>
                        <a:lnTo>
                          <a:pt x="0" y="673"/>
                        </a:lnTo>
                        <a:lnTo>
                          <a:pt x="1" y="643"/>
                        </a:lnTo>
                        <a:lnTo>
                          <a:pt x="2" y="614"/>
                        </a:lnTo>
                        <a:lnTo>
                          <a:pt x="10" y="557"/>
                        </a:lnTo>
                        <a:lnTo>
                          <a:pt x="12" y="547"/>
                        </a:lnTo>
                        <a:lnTo>
                          <a:pt x="23" y="493"/>
                        </a:lnTo>
                        <a:lnTo>
                          <a:pt x="41" y="439"/>
                        </a:lnTo>
                        <a:lnTo>
                          <a:pt x="61" y="387"/>
                        </a:lnTo>
                        <a:lnTo>
                          <a:pt x="86" y="339"/>
                        </a:lnTo>
                        <a:lnTo>
                          <a:pt x="114" y="292"/>
                        </a:lnTo>
                        <a:lnTo>
                          <a:pt x="120" y="284"/>
                        </a:lnTo>
                        <a:lnTo>
                          <a:pt x="153" y="241"/>
                        </a:lnTo>
                        <a:lnTo>
                          <a:pt x="189" y="199"/>
                        </a:lnTo>
                        <a:lnTo>
                          <a:pt x="227" y="162"/>
                        </a:lnTo>
                        <a:lnTo>
                          <a:pt x="270" y="126"/>
                        </a:lnTo>
                        <a:lnTo>
                          <a:pt x="314" y="95"/>
                        </a:lnTo>
                        <a:lnTo>
                          <a:pt x="322" y="90"/>
                        </a:lnTo>
                        <a:lnTo>
                          <a:pt x="369" y="61"/>
                        </a:lnTo>
                        <a:lnTo>
                          <a:pt x="419" y="38"/>
                        </a:lnTo>
                        <a:lnTo>
                          <a:pt x="471" y="18"/>
                        </a:lnTo>
                        <a:lnTo>
                          <a:pt x="530" y="2"/>
                        </a:lnTo>
                        <a:lnTo>
                          <a:pt x="535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4" name="Freeform 1757"/>
                  <p:cNvSpPr>
                    <a:spLocks/>
                  </p:cNvSpPr>
                  <p:nvPr/>
                </p:nvSpPr>
                <p:spPr bwMode="auto">
                  <a:xfrm>
                    <a:off x="3913027" y="-336446"/>
                    <a:ext cx="225780" cy="150877"/>
                  </a:xfrm>
                  <a:custGeom>
                    <a:avLst/>
                    <a:gdLst>
                      <a:gd name="T0" fmla="*/ 812 w 1266"/>
                      <a:gd name="T1" fmla="*/ 0 h 846"/>
                      <a:gd name="T2" fmla="*/ 1266 w 1266"/>
                      <a:gd name="T3" fmla="*/ 0 h 846"/>
                      <a:gd name="T4" fmla="*/ 1266 w 1266"/>
                      <a:gd name="T5" fmla="*/ 846 h 846"/>
                      <a:gd name="T6" fmla="*/ 0 w 1266"/>
                      <a:gd name="T7" fmla="*/ 846 h 846"/>
                      <a:gd name="T8" fmla="*/ 0 w 1266"/>
                      <a:gd name="T9" fmla="*/ 736 h 846"/>
                      <a:gd name="T10" fmla="*/ 50 w 1266"/>
                      <a:gd name="T11" fmla="*/ 736 h 846"/>
                      <a:gd name="T12" fmla="*/ 50 w 1266"/>
                      <a:gd name="T13" fmla="*/ 796 h 846"/>
                      <a:gd name="T14" fmla="*/ 1216 w 1266"/>
                      <a:gd name="T15" fmla="*/ 796 h 846"/>
                      <a:gd name="T16" fmla="*/ 1216 w 1266"/>
                      <a:gd name="T17" fmla="*/ 50 h 846"/>
                      <a:gd name="T18" fmla="*/ 812 w 1266"/>
                      <a:gd name="T19" fmla="*/ 50 h 846"/>
                      <a:gd name="T20" fmla="*/ 812 w 1266"/>
                      <a:gd name="T21" fmla="*/ 0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266" h="846">
                        <a:moveTo>
                          <a:pt x="812" y="0"/>
                        </a:moveTo>
                        <a:lnTo>
                          <a:pt x="1266" y="0"/>
                        </a:lnTo>
                        <a:lnTo>
                          <a:pt x="1266" y="846"/>
                        </a:lnTo>
                        <a:lnTo>
                          <a:pt x="0" y="846"/>
                        </a:lnTo>
                        <a:lnTo>
                          <a:pt x="0" y="736"/>
                        </a:lnTo>
                        <a:lnTo>
                          <a:pt x="50" y="736"/>
                        </a:lnTo>
                        <a:lnTo>
                          <a:pt x="50" y="796"/>
                        </a:lnTo>
                        <a:lnTo>
                          <a:pt x="1216" y="796"/>
                        </a:lnTo>
                        <a:lnTo>
                          <a:pt x="1216" y="50"/>
                        </a:lnTo>
                        <a:lnTo>
                          <a:pt x="812" y="50"/>
                        </a:lnTo>
                        <a:lnTo>
                          <a:pt x="81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5" name="Rectangle 1758"/>
                  <p:cNvSpPr>
                    <a:spLocks noChangeArrowheads="1"/>
                  </p:cNvSpPr>
                  <p:nvPr/>
                </p:nvSpPr>
                <p:spPr bwMode="auto">
                  <a:xfrm>
                    <a:off x="3916772" y="-218205"/>
                    <a:ext cx="217220" cy="28356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6" name="Rectangle 1779"/>
                  <p:cNvSpPr>
                    <a:spLocks noChangeArrowheads="1"/>
                  </p:cNvSpPr>
                  <p:nvPr/>
                </p:nvSpPr>
                <p:spPr bwMode="auto">
                  <a:xfrm>
                    <a:off x="4135597" y="-292039"/>
                    <a:ext cx="42802" cy="81324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7" name="Freeform 1800"/>
                  <p:cNvSpPr>
                    <a:spLocks noEditPoints="1"/>
                  </p:cNvSpPr>
                  <p:nvPr/>
                </p:nvSpPr>
                <p:spPr bwMode="auto">
                  <a:xfrm>
                    <a:off x="3568472" y="-502303"/>
                    <a:ext cx="68483" cy="138036"/>
                  </a:xfrm>
                  <a:custGeom>
                    <a:avLst/>
                    <a:gdLst>
                      <a:gd name="T0" fmla="*/ 169 w 383"/>
                      <a:gd name="T1" fmla="*/ 42 h 774"/>
                      <a:gd name="T2" fmla="*/ 127 w 383"/>
                      <a:gd name="T3" fmla="*/ 71 h 774"/>
                      <a:gd name="T4" fmla="*/ 91 w 383"/>
                      <a:gd name="T5" fmla="*/ 125 h 774"/>
                      <a:gd name="T6" fmla="*/ 63 w 383"/>
                      <a:gd name="T7" fmla="*/ 199 h 774"/>
                      <a:gd name="T8" fmla="*/ 45 w 383"/>
                      <a:gd name="T9" fmla="*/ 288 h 774"/>
                      <a:gd name="T10" fmla="*/ 37 w 383"/>
                      <a:gd name="T11" fmla="*/ 387 h 774"/>
                      <a:gd name="T12" fmla="*/ 45 w 383"/>
                      <a:gd name="T13" fmla="*/ 486 h 774"/>
                      <a:gd name="T14" fmla="*/ 63 w 383"/>
                      <a:gd name="T15" fmla="*/ 576 h 774"/>
                      <a:gd name="T16" fmla="*/ 91 w 383"/>
                      <a:gd name="T17" fmla="*/ 650 h 774"/>
                      <a:gd name="T18" fmla="*/ 127 w 383"/>
                      <a:gd name="T19" fmla="*/ 703 h 774"/>
                      <a:gd name="T20" fmla="*/ 169 w 383"/>
                      <a:gd name="T21" fmla="*/ 733 h 774"/>
                      <a:gd name="T22" fmla="*/ 214 w 383"/>
                      <a:gd name="T23" fmla="*/ 733 h 774"/>
                      <a:gd name="T24" fmla="*/ 256 w 383"/>
                      <a:gd name="T25" fmla="*/ 703 h 774"/>
                      <a:gd name="T26" fmla="*/ 292 w 383"/>
                      <a:gd name="T27" fmla="*/ 650 h 774"/>
                      <a:gd name="T28" fmla="*/ 321 w 383"/>
                      <a:gd name="T29" fmla="*/ 576 h 774"/>
                      <a:gd name="T30" fmla="*/ 339 w 383"/>
                      <a:gd name="T31" fmla="*/ 486 h 774"/>
                      <a:gd name="T32" fmla="*/ 346 w 383"/>
                      <a:gd name="T33" fmla="*/ 387 h 774"/>
                      <a:gd name="T34" fmla="*/ 339 w 383"/>
                      <a:gd name="T35" fmla="*/ 288 h 774"/>
                      <a:gd name="T36" fmla="*/ 321 w 383"/>
                      <a:gd name="T37" fmla="*/ 199 h 774"/>
                      <a:gd name="T38" fmla="*/ 292 w 383"/>
                      <a:gd name="T39" fmla="*/ 125 h 774"/>
                      <a:gd name="T40" fmla="*/ 256 w 383"/>
                      <a:gd name="T41" fmla="*/ 71 h 774"/>
                      <a:gd name="T42" fmla="*/ 214 w 383"/>
                      <a:gd name="T43" fmla="*/ 42 h 774"/>
                      <a:gd name="T44" fmla="*/ 191 w 383"/>
                      <a:gd name="T45" fmla="*/ 0 h 774"/>
                      <a:gd name="T46" fmla="*/ 247 w 383"/>
                      <a:gd name="T47" fmla="*/ 16 h 774"/>
                      <a:gd name="T48" fmla="*/ 296 w 383"/>
                      <a:gd name="T49" fmla="*/ 62 h 774"/>
                      <a:gd name="T50" fmla="*/ 337 w 383"/>
                      <a:gd name="T51" fmla="*/ 133 h 774"/>
                      <a:gd name="T52" fmla="*/ 365 w 383"/>
                      <a:gd name="T53" fmla="*/ 223 h 774"/>
                      <a:gd name="T54" fmla="*/ 380 w 383"/>
                      <a:gd name="T55" fmla="*/ 329 h 774"/>
                      <a:gd name="T56" fmla="*/ 380 w 383"/>
                      <a:gd name="T57" fmla="*/ 445 h 774"/>
                      <a:gd name="T58" fmla="*/ 365 w 383"/>
                      <a:gd name="T59" fmla="*/ 552 h 774"/>
                      <a:gd name="T60" fmla="*/ 337 w 383"/>
                      <a:gd name="T61" fmla="*/ 643 h 774"/>
                      <a:gd name="T62" fmla="*/ 296 w 383"/>
                      <a:gd name="T63" fmla="*/ 712 h 774"/>
                      <a:gd name="T64" fmla="*/ 247 w 383"/>
                      <a:gd name="T65" fmla="*/ 757 h 774"/>
                      <a:gd name="T66" fmla="*/ 191 w 383"/>
                      <a:gd name="T67" fmla="*/ 774 h 774"/>
                      <a:gd name="T68" fmla="*/ 135 w 383"/>
                      <a:gd name="T69" fmla="*/ 757 h 774"/>
                      <a:gd name="T70" fmla="*/ 87 w 383"/>
                      <a:gd name="T71" fmla="*/ 712 h 774"/>
                      <a:gd name="T72" fmla="*/ 47 w 383"/>
                      <a:gd name="T73" fmla="*/ 643 h 774"/>
                      <a:gd name="T74" fmla="*/ 17 w 383"/>
                      <a:gd name="T75" fmla="*/ 552 h 774"/>
                      <a:gd name="T76" fmla="*/ 2 w 383"/>
                      <a:gd name="T77" fmla="*/ 445 h 774"/>
                      <a:gd name="T78" fmla="*/ 2 w 383"/>
                      <a:gd name="T79" fmla="*/ 329 h 774"/>
                      <a:gd name="T80" fmla="*/ 17 w 383"/>
                      <a:gd name="T81" fmla="*/ 223 h 774"/>
                      <a:gd name="T82" fmla="*/ 47 w 383"/>
                      <a:gd name="T83" fmla="*/ 133 h 774"/>
                      <a:gd name="T84" fmla="*/ 87 w 383"/>
                      <a:gd name="T85" fmla="*/ 62 h 774"/>
                      <a:gd name="T86" fmla="*/ 135 w 383"/>
                      <a:gd name="T87" fmla="*/ 16 h 774"/>
                      <a:gd name="T88" fmla="*/ 191 w 383"/>
                      <a:gd name="T89" fmla="*/ 0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383" h="774">
                        <a:moveTo>
                          <a:pt x="191" y="37"/>
                        </a:moveTo>
                        <a:lnTo>
                          <a:pt x="169" y="42"/>
                        </a:lnTo>
                        <a:lnTo>
                          <a:pt x="148" y="54"/>
                        </a:lnTo>
                        <a:lnTo>
                          <a:pt x="127" y="71"/>
                        </a:lnTo>
                        <a:lnTo>
                          <a:pt x="108" y="96"/>
                        </a:lnTo>
                        <a:lnTo>
                          <a:pt x="91" y="125"/>
                        </a:lnTo>
                        <a:lnTo>
                          <a:pt x="76" y="159"/>
                        </a:lnTo>
                        <a:lnTo>
                          <a:pt x="63" y="199"/>
                        </a:lnTo>
                        <a:lnTo>
                          <a:pt x="52" y="242"/>
                        </a:lnTo>
                        <a:lnTo>
                          <a:pt x="45" y="288"/>
                        </a:lnTo>
                        <a:lnTo>
                          <a:pt x="40" y="336"/>
                        </a:lnTo>
                        <a:lnTo>
                          <a:pt x="37" y="387"/>
                        </a:lnTo>
                        <a:lnTo>
                          <a:pt x="40" y="438"/>
                        </a:lnTo>
                        <a:lnTo>
                          <a:pt x="45" y="486"/>
                        </a:lnTo>
                        <a:lnTo>
                          <a:pt x="52" y="534"/>
                        </a:lnTo>
                        <a:lnTo>
                          <a:pt x="63" y="576"/>
                        </a:lnTo>
                        <a:lnTo>
                          <a:pt x="76" y="615"/>
                        </a:lnTo>
                        <a:lnTo>
                          <a:pt x="91" y="650"/>
                        </a:lnTo>
                        <a:lnTo>
                          <a:pt x="108" y="680"/>
                        </a:lnTo>
                        <a:lnTo>
                          <a:pt x="127" y="703"/>
                        </a:lnTo>
                        <a:lnTo>
                          <a:pt x="148" y="722"/>
                        </a:lnTo>
                        <a:lnTo>
                          <a:pt x="169" y="733"/>
                        </a:lnTo>
                        <a:lnTo>
                          <a:pt x="191" y="737"/>
                        </a:lnTo>
                        <a:lnTo>
                          <a:pt x="214" y="733"/>
                        </a:lnTo>
                        <a:lnTo>
                          <a:pt x="235" y="722"/>
                        </a:lnTo>
                        <a:lnTo>
                          <a:pt x="256" y="703"/>
                        </a:lnTo>
                        <a:lnTo>
                          <a:pt x="275" y="680"/>
                        </a:lnTo>
                        <a:lnTo>
                          <a:pt x="292" y="650"/>
                        </a:lnTo>
                        <a:lnTo>
                          <a:pt x="307" y="615"/>
                        </a:lnTo>
                        <a:lnTo>
                          <a:pt x="321" y="576"/>
                        </a:lnTo>
                        <a:lnTo>
                          <a:pt x="331" y="534"/>
                        </a:lnTo>
                        <a:lnTo>
                          <a:pt x="339" y="486"/>
                        </a:lnTo>
                        <a:lnTo>
                          <a:pt x="344" y="438"/>
                        </a:lnTo>
                        <a:lnTo>
                          <a:pt x="346" y="387"/>
                        </a:lnTo>
                        <a:lnTo>
                          <a:pt x="344" y="336"/>
                        </a:lnTo>
                        <a:lnTo>
                          <a:pt x="339" y="288"/>
                        </a:lnTo>
                        <a:lnTo>
                          <a:pt x="331" y="242"/>
                        </a:lnTo>
                        <a:lnTo>
                          <a:pt x="321" y="199"/>
                        </a:lnTo>
                        <a:lnTo>
                          <a:pt x="307" y="159"/>
                        </a:lnTo>
                        <a:lnTo>
                          <a:pt x="292" y="125"/>
                        </a:lnTo>
                        <a:lnTo>
                          <a:pt x="275" y="96"/>
                        </a:lnTo>
                        <a:lnTo>
                          <a:pt x="256" y="71"/>
                        </a:lnTo>
                        <a:lnTo>
                          <a:pt x="235" y="54"/>
                        </a:lnTo>
                        <a:lnTo>
                          <a:pt x="214" y="42"/>
                        </a:lnTo>
                        <a:lnTo>
                          <a:pt x="191" y="37"/>
                        </a:lnTo>
                        <a:close/>
                        <a:moveTo>
                          <a:pt x="191" y="0"/>
                        </a:moveTo>
                        <a:lnTo>
                          <a:pt x="220" y="5"/>
                        </a:lnTo>
                        <a:lnTo>
                          <a:pt x="247" y="16"/>
                        </a:lnTo>
                        <a:lnTo>
                          <a:pt x="272" y="36"/>
                        </a:lnTo>
                        <a:lnTo>
                          <a:pt x="296" y="62"/>
                        </a:lnTo>
                        <a:lnTo>
                          <a:pt x="318" y="94"/>
                        </a:lnTo>
                        <a:lnTo>
                          <a:pt x="337" y="133"/>
                        </a:lnTo>
                        <a:lnTo>
                          <a:pt x="352" y="175"/>
                        </a:lnTo>
                        <a:lnTo>
                          <a:pt x="365" y="223"/>
                        </a:lnTo>
                        <a:lnTo>
                          <a:pt x="374" y="274"/>
                        </a:lnTo>
                        <a:lnTo>
                          <a:pt x="380" y="329"/>
                        </a:lnTo>
                        <a:lnTo>
                          <a:pt x="383" y="387"/>
                        </a:lnTo>
                        <a:lnTo>
                          <a:pt x="380" y="445"/>
                        </a:lnTo>
                        <a:lnTo>
                          <a:pt x="374" y="500"/>
                        </a:lnTo>
                        <a:lnTo>
                          <a:pt x="365" y="552"/>
                        </a:lnTo>
                        <a:lnTo>
                          <a:pt x="352" y="599"/>
                        </a:lnTo>
                        <a:lnTo>
                          <a:pt x="337" y="643"/>
                        </a:lnTo>
                        <a:lnTo>
                          <a:pt x="318" y="680"/>
                        </a:lnTo>
                        <a:lnTo>
                          <a:pt x="296" y="712"/>
                        </a:lnTo>
                        <a:lnTo>
                          <a:pt x="272" y="738"/>
                        </a:lnTo>
                        <a:lnTo>
                          <a:pt x="247" y="757"/>
                        </a:lnTo>
                        <a:lnTo>
                          <a:pt x="220" y="769"/>
                        </a:lnTo>
                        <a:lnTo>
                          <a:pt x="191" y="774"/>
                        </a:lnTo>
                        <a:lnTo>
                          <a:pt x="163" y="769"/>
                        </a:lnTo>
                        <a:lnTo>
                          <a:pt x="135" y="757"/>
                        </a:lnTo>
                        <a:lnTo>
                          <a:pt x="110" y="738"/>
                        </a:lnTo>
                        <a:lnTo>
                          <a:pt x="87" y="712"/>
                        </a:lnTo>
                        <a:lnTo>
                          <a:pt x="66" y="680"/>
                        </a:lnTo>
                        <a:lnTo>
                          <a:pt x="47" y="643"/>
                        </a:lnTo>
                        <a:lnTo>
                          <a:pt x="31" y="599"/>
                        </a:lnTo>
                        <a:lnTo>
                          <a:pt x="17" y="552"/>
                        </a:lnTo>
                        <a:lnTo>
                          <a:pt x="8" y="500"/>
                        </a:lnTo>
                        <a:lnTo>
                          <a:pt x="2" y="445"/>
                        </a:lnTo>
                        <a:lnTo>
                          <a:pt x="0" y="387"/>
                        </a:lnTo>
                        <a:lnTo>
                          <a:pt x="2" y="329"/>
                        </a:lnTo>
                        <a:lnTo>
                          <a:pt x="8" y="274"/>
                        </a:lnTo>
                        <a:lnTo>
                          <a:pt x="17" y="223"/>
                        </a:lnTo>
                        <a:lnTo>
                          <a:pt x="31" y="175"/>
                        </a:lnTo>
                        <a:lnTo>
                          <a:pt x="47" y="133"/>
                        </a:lnTo>
                        <a:lnTo>
                          <a:pt x="66" y="94"/>
                        </a:lnTo>
                        <a:lnTo>
                          <a:pt x="87" y="62"/>
                        </a:lnTo>
                        <a:lnTo>
                          <a:pt x="110" y="36"/>
                        </a:lnTo>
                        <a:lnTo>
                          <a:pt x="135" y="16"/>
                        </a:lnTo>
                        <a:lnTo>
                          <a:pt x="163" y="5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8" name="Freeform 1801"/>
                  <p:cNvSpPr>
                    <a:spLocks noEditPoints="1"/>
                  </p:cNvSpPr>
                  <p:nvPr/>
                </p:nvSpPr>
                <p:spPr bwMode="auto">
                  <a:xfrm>
                    <a:off x="3540116" y="-478762"/>
                    <a:ext cx="124661" cy="91489"/>
                  </a:xfrm>
                  <a:custGeom>
                    <a:avLst/>
                    <a:gdLst>
                      <a:gd name="T0" fmla="*/ 508 w 699"/>
                      <a:gd name="T1" fmla="*/ 39 h 511"/>
                      <a:gd name="T2" fmla="*/ 435 w 699"/>
                      <a:gd name="T3" fmla="*/ 53 h 511"/>
                      <a:gd name="T4" fmla="*/ 354 w 699"/>
                      <a:gd name="T5" fmla="*/ 82 h 511"/>
                      <a:gd name="T6" fmla="*/ 272 w 699"/>
                      <a:gd name="T7" fmla="*/ 122 h 511"/>
                      <a:gd name="T8" fmla="*/ 195 w 699"/>
                      <a:gd name="T9" fmla="*/ 173 h 511"/>
                      <a:gd name="T10" fmla="*/ 132 w 699"/>
                      <a:gd name="T11" fmla="*/ 228 h 511"/>
                      <a:gd name="T12" fmla="*/ 82 w 699"/>
                      <a:gd name="T13" fmla="*/ 285 h 511"/>
                      <a:gd name="T14" fmla="*/ 50 w 699"/>
                      <a:gd name="T15" fmla="*/ 340 h 511"/>
                      <a:gd name="T16" fmla="*/ 37 w 699"/>
                      <a:gd name="T17" fmla="*/ 389 h 511"/>
                      <a:gd name="T18" fmla="*/ 46 w 699"/>
                      <a:gd name="T19" fmla="*/ 430 h 511"/>
                      <a:gd name="T20" fmla="*/ 77 w 699"/>
                      <a:gd name="T21" fmla="*/ 459 h 511"/>
                      <a:gd name="T22" fmla="*/ 127 w 699"/>
                      <a:gd name="T23" fmla="*/ 472 h 511"/>
                      <a:gd name="T24" fmla="*/ 190 w 699"/>
                      <a:gd name="T25" fmla="*/ 472 h 511"/>
                      <a:gd name="T26" fmla="*/ 263 w 699"/>
                      <a:gd name="T27" fmla="*/ 457 h 511"/>
                      <a:gd name="T28" fmla="*/ 344 w 699"/>
                      <a:gd name="T29" fmla="*/ 429 h 511"/>
                      <a:gd name="T30" fmla="*/ 426 w 699"/>
                      <a:gd name="T31" fmla="*/ 388 h 511"/>
                      <a:gd name="T32" fmla="*/ 504 w 699"/>
                      <a:gd name="T33" fmla="*/ 337 h 511"/>
                      <a:gd name="T34" fmla="*/ 567 w 699"/>
                      <a:gd name="T35" fmla="*/ 282 h 511"/>
                      <a:gd name="T36" fmla="*/ 617 w 699"/>
                      <a:gd name="T37" fmla="*/ 225 h 511"/>
                      <a:gd name="T38" fmla="*/ 649 w 699"/>
                      <a:gd name="T39" fmla="*/ 171 h 511"/>
                      <a:gd name="T40" fmla="*/ 661 w 699"/>
                      <a:gd name="T41" fmla="*/ 122 h 511"/>
                      <a:gd name="T42" fmla="*/ 653 w 699"/>
                      <a:gd name="T43" fmla="*/ 80 h 511"/>
                      <a:gd name="T44" fmla="*/ 622 w 699"/>
                      <a:gd name="T45" fmla="*/ 52 h 511"/>
                      <a:gd name="T46" fmla="*/ 572 w 699"/>
                      <a:gd name="T47" fmla="*/ 38 h 511"/>
                      <a:gd name="T48" fmla="*/ 537 w 699"/>
                      <a:gd name="T49" fmla="*/ 0 h 511"/>
                      <a:gd name="T50" fmla="*/ 601 w 699"/>
                      <a:gd name="T51" fmla="*/ 6 h 511"/>
                      <a:gd name="T52" fmla="*/ 652 w 699"/>
                      <a:gd name="T53" fmla="*/ 27 h 511"/>
                      <a:gd name="T54" fmla="*/ 685 w 699"/>
                      <a:gd name="T55" fmla="*/ 62 h 511"/>
                      <a:gd name="T56" fmla="*/ 699 w 699"/>
                      <a:gd name="T57" fmla="*/ 114 h 511"/>
                      <a:gd name="T58" fmla="*/ 689 w 699"/>
                      <a:gd name="T59" fmla="*/ 172 h 511"/>
                      <a:gd name="T60" fmla="*/ 655 w 699"/>
                      <a:gd name="T61" fmla="*/ 235 h 511"/>
                      <a:gd name="T62" fmla="*/ 603 w 699"/>
                      <a:gd name="T63" fmla="*/ 300 h 511"/>
                      <a:gd name="T64" fmla="*/ 532 w 699"/>
                      <a:gd name="T65" fmla="*/ 363 h 511"/>
                      <a:gd name="T66" fmla="*/ 445 w 699"/>
                      <a:gd name="T67" fmla="*/ 420 h 511"/>
                      <a:gd name="T68" fmla="*/ 358 w 699"/>
                      <a:gd name="T69" fmla="*/ 464 h 511"/>
                      <a:gd name="T70" fmla="*/ 275 w 699"/>
                      <a:gd name="T71" fmla="*/ 493 h 511"/>
                      <a:gd name="T72" fmla="*/ 198 w 699"/>
                      <a:gd name="T73" fmla="*/ 508 h 511"/>
                      <a:gd name="T74" fmla="*/ 128 w 699"/>
                      <a:gd name="T75" fmla="*/ 509 h 511"/>
                      <a:gd name="T76" fmla="*/ 71 w 699"/>
                      <a:gd name="T77" fmla="*/ 496 h 511"/>
                      <a:gd name="T78" fmla="*/ 28 w 699"/>
                      <a:gd name="T79" fmla="*/ 468 h 511"/>
                      <a:gd name="T80" fmla="*/ 4 w 699"/>
                      <a:gd name="T81" fmla="*/ 424 h 511"/>
                      <a:gd name="T82" fmla="*/ 2 w 699"/>
                      <a:gd name="T83" fmla="*/ 369 h 511"/>
                      <a:gd name="T84" fmla="*/ 23 w 699"/>
                      <a:gd name="T85" fmla="*/ 307 h 511"/>
                      <a:gd name="T86" fmla="*/ 67 w 699"/>
                      <a:gd name="T87" fmla="*/ 243 h 511"/>
                      <a:gd name="T88" fmla="*/ 129 w 699"/>
                      <a:gd name="T89" fmla="*/ 178 h 511"/>
                      <a:gd name="T90" fmla="*/ 209 w 699"/>
                      <a:gd name="T91" fmla="*/ 118 h 511"/>
                      <a:gd name="T92" fmla="*/ 297 w 699"/>
                      <a:gd name="T93" fmla="*/ 67 h 511"/>
                      <a:gd name="T94" fmla="*/ 383 w 699"/>
                      <a:gd name="T95" fmla="*/ 31 h 511"/>
                      <a:gd name="T96" fmla="*/ 464 w 699"/>
                      <a:gd name="T97" fmla="*/ 8 h 511"/>
                      <a:gd name="T98" fmla="*/ 537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542" y="37"/>
                        </a:moveTo>
                        <a:lnTo>
                          <a:pt x="508" y="39"/>
                        </a:lnTo>
                        <a:lnTo>
                          <a:pt x="472" y="44"/>
                        </a:lnTo>
                        <a:lnTo>
                          <a:pt x="435" y="53"/>
                        </a:lnTo>
                        <a:lnTo>
                          <a:pt x="395" y="65"/>
                        </a:lnTo>
                        <a:lnTo>
                          <a:pt x="354" y="82"/>
                        </a:lnTo>
                        <a:lnTo>
                          <a:pt x="313" y="100"/>
                        </a:lnTo>
                        <a:lnTo>
                          <a:pt x="272" y="122"/>
                        </a:lnTo>
                        <a:lnTo>
                          <a:pt x="232" y="147"/>
                        </a:lnTo>
                        <a:lnTo>
                          <a:pt x="195" y="173"/>
                        </a:lnTo>
                        <a:lnTo>
                          <a:pt x="162" y="201"/>
                        </a:lnTo>
                        <a:lnTo>
                          <a:pt x="132" y="228"/>
                        </a:lnTo>
                        <a:lnTo>
                          <a:pt x="104" y="256"/>
                        </a:lnTo>
                        <a:lnTo>
                          <a:pt x="82" y="285"/>
                        </a:lnTo>
                        <a:lnTo>
                          <a:pt x="63" y="312"/>
                        </a:lnTo>
                        <a:lnTo>
                          <a:pt x="50" y="340"/>
                        </a:lnTo>
                        <a:lnTo>
                          <a:pt x="41" y="364"/>
                        </a:lnTo>
                        <a:lnTo>
                          <a:pt x="37" y="389"/>
                        </a:lnTo>
                        <a:lnTo>
                          <a:pt x="38" y="410"/>
                        </a:lnTo>
                        <a:lnTo>
                          <a:pt x="46" y="430"/>
                        </a:lnTo>
                        <a:lnTo>
                          <a:pt x="60" y="446"/>
                        </a:lnTo>
                        <a:lnTo>
                          <a:pt x="77" y="459"/>
                        </a:lnTo>
                        <a:lnTo>
                          <a:pt x="101" y="467"/>
                        </a:lnTo>
                        <a:lnTo>
                          <a:pt x="127" y="472"/>
                        </a:lnTo>
                        <a:lnTo>
                          <a:pt x="157" y="473"/>
                        </a:lnTo>
                        <a:lnTo>
                          <a:pt x="190" y="472"/>
                        </a:lnTo>
                        <a:lnTo>
                          <a:pt x="226" y="466"/>
                        </a:lnTo>
                        <a:lnTo>
                          <a:pt x="263" y="457"/>
                        </a:lnTo>
                        <a:lnTo>
                          <a:pt x="303" y="445"/>
                        </a:lnTo>
                        <a:lnTo>
                          <a:pt x="344" y="429"/>
                        </a:lnTo>
                        <a:lnTo>
                          <a:pt x="385" y="410"/>
                        </a:lnTo>
                        <a:lnTo>
                          <a:pt x="426" y="388"/>
                        </a:lnTo>
                        <a:lnTo>
                          <a:pt x="466" y="363"/>
                        </a:lnTo>
                        <a:lnTo>
                          <a:pt x="504" y="337"/>
                        </a:lnTo>
                        <a:lnTo>
                          <a:pt x="537" y="311"/>
                        </a:lnTo>
                        <a:lnTo>
                          <a:pt x="567" y="282"/>
                        </a:lnTo>
                        <a:lnTo>
                          <a:pt x="594" y="254"/>
                        </a:lnTo>
                        <a:lnTo>
                          <a:pt x="617" y="225"/>
                        </a:lnTo>
                        <a:lnTo>
                          <a:pt x="635" y="198"/>
                        </a:lnTo>
                        <a:lnTo>
                          <a:pt x="649" y="171"/>
                        </a:lnTo>
                        <a:lnTo>
                          <a:pt x="658" y="146"/>
                        </a:lnTo>
                        <a:lnTo>
                          <a:pt x="661" y="122"/>
                        </a:lnTo>
                        <a:lnTo>
                          <a:pt x="660" y="100"/>
                        </a:lnTo>
                        <a:lnTo>
                          <a:pt x="653" y="80"/>
                        </a:lnTo>
                        <a:lnTo>
                          <a:pt x="639" y="64"/>
                        </a:lnTo>
                        <a:lnTo>
                          <a:pt x="622" y="52"/>
                        </a:lnTo>
                        <a:lnTo>
                          <a:pt x="599" y="43"/>
                        </a:lnTo>
                        <a:lnTo>
                          <a:pt x="572" y="38"/>
                        </a:lnTo>
                        <a:lnTo>
                          <a:pt x="542" y="37"/>
                        </a:lnTo>
                        <a:close/>
                        <a:moveTo>
                          <a:pt x="537" y="0"/>
                        </a:moveTo>
                        <a:lnTo>
                          <a:pt x="571" y="1"/>
                        </a:lnTo>
                        <a:lnTo>
                          <a:pt x="601" y="6"/>
                        </a:lnTo>
                        <a:lnTo>
                          <a:pt x="628" y="15"/>
                        </a:lnTo>
                        <a:lnTo>
                          <a:pt x="652" y="27"/>
                        </a:lnTo>
                        <a:lnTo>
                          <a:pt x="670" y="43"/>
                        </a:lnTo>
                        <a:lnTo>
                          <a:pt x="685" y="62"/>
                        </a:lnTo>
                        <a:lnTo>
                          <a:pt x="695" y="86"/>
                        </a:lnTo>
                        <a:lnTo>
                          <a:pt x="699" y="114"/>
                        </a:lnTo>
                        <a:lnTo>
                          <a:pt x="696" y="142"/>
                        </a:lnTo>
                        <a:lnTo>
                          <a:pt x="689" y="172"/>
                        </a:lnTo>
                        <a:lnTo>
                          <a:pt x="675" y="203"/>
                        </a:lnTo>
                        <a:lnTo>
                          <a:pt x="655" y="235"/>
                        </a:lnTo>
                        <a:lnTo>
                          <a:pt x="632" y="268"/>
                        </a:lnTo>
                        <a:lnTo>
                          <a:pt x="603" y="300"/>
                        </a:lnTo>
                        <a:lnTo>
                          <a:pt x="569" y="332"/>
                        </a:lnTo>
                        <a:lnTo>
                          <a:pt x="532" y="363"/>
                        </a:lnTo>
                        <a:lnTo>
                          <a:pt x="490" y="393"/>
                        </a:lnTo>
                        <a:lnTo>
                          <a:pt x="445" y="420"/>
                        </a:lnTo>
                        <a:lnTo>
                          <a:pt x="402" y="444"/>
                        </a:lnTo>
                        <a:lnTo>
                          <a:pt x="358" y="464"/>
                        </a:lnTo>
                        <a:lnTo>
                          <a:pt x="316" y="480"/>
                        </a:lnTo>
                        <a:lnTo>
                          <a:pt x="275" y="493"/>
                        </a:lnTo>
                        <a:lnTo>
                          <a:pt x="235" y="502"/>
                        </a:lnTo>
                        <a:lnTo>
                          <a:pt x="198" y="508"/>
                        </a:lnTo>
                        <a:lnTo>
                          <a:pt x="162" y="511"/>
                        </a:lnTo>
                        <a:lnTo>
                          <a:pt x="128" y="509"/>
                        </a:lnTo>
                        <a:lnTo>
                          <a:pt x="98" y="504"/>
                        </a:lnTo>
                        <a:lnTo>
                          <a:pt x="71" y="496"/>
                        </a:lnTo>
                        <a:lnTo>
                          <a:pt x="47" y="483"/>
                        </a:lnTo>
                        <a:lnTo>
                          <a:pt x="28" y="468"/>
                        </a:lnTo>
                        <a:lnTo>
                          <a:pt x="14" y="449"/>
                        </a:lnTo>
                        <a:lnTo>
                          <a:pt x="4" y="424"/>
                        </a:lnTo>
                        <a:lnTo>
                          <a:pt x="0" y="398"/>
                        </a:lnTo>
                        <a:lnTo>
                          <a:pt x="2" y="369"/>
                        </a:lnTo>
                        <a:lnTo>
                          <a:pt x="10" y="338"/>
                        </a:lnTo>
                        <a:lnTo>
                          <a:pt x="23" y="307"/>
                        </a:lnTo>
                        <a:lnTo>
                          <a:pt x="43" y="275"/>
                        </a:lnTo>
                        <a:lnTo>
                          <a:pt x="67" y="243"/>
                        </a:lnTo>
                        <a:lnTo>
                          <a:pt x="96" y="211"/>
                        </a:lnTo>
                        <a:lnTo>
                          <a:pt x="129" y="178"/>
                        </a:lnTo>
                        <a:lnTo>
                          <a:pt x="166" y="147"/>
                        </a:lnTo>
                        <a:lnTo>
                          <a:pt x="209" y="118"/>
                        </a:lnTo>
                        <a:lnTo>
                          <a:pt x="254" y="90"/>
                        </a:lnTo>
                        <a:lnTo>
                          <a:pt x="297" y="67"/>
                        </a:lnTo>
                        <a:lnTo>
                          <a:pt x="341" y="47"/>
                        </a:lnTo>
                        <a:lnTo>
                          <a:pt x="383" y="31"/>
                        </a:lnTo>
                        <a:lnTo>
                          <a:pt x="424" y="17"/>
                        </a:lnTo>
                        <a:lnTo>
                          <a:pt x="464" y="8"/>
                        </a:lnTo>
                        <a:lnTo>
                          <a:pt x="502" y="2"/>
                        </a:lnTo>
                        <a:lnTo>
                          <a:pt x="53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9" name="Freeform 1802"/>
                  <p:cNvSpPr>
                    <a:spLocks noEditPoints="1"/>
                  </p:cNvSpPr>
                  <p:nvPr/>
                </p:nvSpPr>
                <p:spPr bwMode="auto">
                  <a:xfrm>
                    <a:off x="3540116" y="-478762"/>
                    <a:ext cx="124661" cy="91489"/>
                  </a:xfrm>
                  <a:custGeom>
                    <a:avLst/>
                    <a:gdLst>
                      <a:gd name="T0" fmla="*/ 127 w 699"/>
                      <a:gd name="T1" fmla="*/ 38 h 511"/>
                      <a:gd name="T2" fmla="*/ 77 w 699"/>
                      <a:gd name="T3" fmla="*/ 52 h 511"/>
                      <a:gd name="T4" fmla="*/ 46 w 699"/>
                      <a:gd name="T5" fmla="*/ 80 h 511"/>
                      <a:gd name="T6" fmla="*/ 37 w 699"/>
                      <a:gd name="T7" fmla="*/ 122 h 511"/>
                      <a:gd name="T8" fmla="*/ 50 w 699"/>
                      <a:gd name="T9" fmla="*/ 171 h 511"/>
                      <a:gd name="T10" fmla="*/ 82 w 699"/>
                      <a:gd name="T11" fmla="*/ 225 h 511"/>
                      <a:gd name="T12" fmla="*/ 132 w 699"/>
                      <a:gd name="T13" fmla="*/ 282 h 511"/>
                      <a:gd name="T14" fmla="*/ 195 w 699"/>
                      <a:gd name="T15" fmla="*/ 337 h 511"/>
                      <a:gd name="T16" fmla="*/ 272 w 699"/>
                      <a:gd name="T17" fmla="*/ 388 h 511"/>
                      <a:gd name="T18" fmla="*/ 354 w 699"/>
                      <a:gd name="T19" fmla="*/ 429 h 511"/>
                      <a:gd name="T20" fmla="*/ 435 w 699"/>
                      <a:gd name="T21" fmla="*/ 457 h 511"/>
                      <a:gd name="T22" fmla="*/ 508 w 699"/>
                      <a:gd name="T23" fmla="*/ 472 h 511"/>
                      <a:gd name="T24" fmla="*/ 572 w 699"/>
                      <a:gd name="T25" fmla="*/ 472 h 511"/>
                      <a:gd name="T26" fmla="*/ 622 w 699"/>
                      <a:gd name="T27" fmla="*/ 459 h 511"/>
                      <a:gd name="T28" fmla="*/ 653 w 699"/>
                      <a:gd name="T29" fmla="*/ 430 h 511"/>
                      <a:gd name="T30" fmla="*/ 661 w 699"/>
                      <a:gd name="T31" fmla="*/ 389 h 511"/>
                      <a:gd name="T32" fmla="*/ 649 w 699"/>
                      <a:gd name="T33" fmla="*/ 340 h 511"/>
                      <a:gd name="T34" fmla="*/ 617 w 699"/>
                      <a:gd name="T35" fmla="*/ 285 h 511"/>
                      <a:gd name="T36" fmla="*/ 567 w 699"/>
                      <a:gd name="T37" fmla="*/ 228 h 511"/>
                      <a:gd name="T38" fmla="*/ 504 w 699"/>
                      <a:gd name="T39" fmla="*/ 173 h 511"/>
                      <a:gd name="T40" fmla="*/ 426 w 699"/>
                      <a:gd name="T41" fmla="*/ 122 h 511"/>
                      <a:gd name="T42" fmla="*/ 344 w 699"/>
                      <a:gd name="T43" fmla="*/ 82 h 511"/>
                      <a:gd name="T44" fmla="*/ 263 w 699"/>
                      <a:gd name="T45" fmla="*/ 53 h 511"/>
                      <a:gd name="T46" fmla="*/ 190 w 699"/>
                      <a:gd name="T47" fmla="*/ 39 h 511"/>
                      <a:gd name="T48" fmla="*/ 162 w 699"/>
                      <a:gd name="T49" fmla="*/ 0 h 511"/>
                      <a:gd name="T50" fmla="*/ 235 w 699"/>
                      <a:gd name="T51" fmla="*/ 8 h 511"/>
                      <a:gd name="T52" fmla="*/ 316 w 699"/>
                      <a:gd name="T53" fmla="*/ 31 h 511"/>
                      <a:gd name="T54" fmla="*/ 402 w 699"/>
                      <a:gd name="T55" fmla="*/ 67 h 511"/>
                      <a:gd name="T56" fmla="*/ 490 w 699"/>
                      <a:gd name="T57" fmla="*/ 119 h 511"/>
                      <a:gd name="T58" fmla="*/ 569 w 699"/>
                      <a:gd name="T59" fmla="*/ 178 h 511"/>
                      <a:gd name="T60" fmla="*/ 632 w 699"/>
                      <a:gd name="T61" fmla="*/ 243 h 511"/>
                      <a:gd name="T62" fmla="*/ 675 w 699"/>
                      <a:gd name="T63" fmla="*/ 307 h 511"/>
                      <a:gd name="T64" fmla="*/ 696 w 699"/>
                      <a:gd name="T65" fmla="*/ 369 h 511"/>
                      <a:gd name="T66" fmla="*/ 695 w 699"/>
                      <a:gd name="T67" fmla="*/ 424 h 511"/>
                      <a:gd name="T68" fmla="*/ 670 w 699"/>
                      <a:gd name="T69" fmla="*/ 468 h 511"/>
                      <a:gd name="T70" fmla="*/ 628 w 699"/>
                      <a:gd name="T71" fmla="*/ 496 h 511"/>
                      <a:gd name="T72" fmla="*/ 571 w 699"/>
                      <a:gd name="T73" fmla="*/ 509 h 511"/>
                      <a:gd name="T74" fmla="*/ 502 w 699"/>
                      <a:gd name="T75" fmla="*/ 508 h 511"/>
                      <a:gd name="T76" fmla="*/ 424 w 699"/>
                      <a:gd name="T77" fmla="*/ 493 h 511"/>
                      <a:gd name="T78" fmla="*/ 341 w 699"/>
                      <a:gd name="T79" fmla="*/ 464 h 511"/>
                      <a:gd name="T80" fmla="*/ 254 w 699"/>
                      <a:gd name="T81" fmla="*/ 420 h 511"/>
                      <a:gd name="T82" fmla="*/ 166 w 699"/>
                      <a:gd name="T83" fmla="*/ 363 h 511"/>
                      <a:gd name="T84" fmla="*/ 96 w 699"/>
                      <a:gd name="T85" fmla="*/ 300 h 511"/>
                      <a:gd name="T86" fmla="*/ 43 w 699"/>
                      <a:gd name="T87" fmla="*/ 235 h 511"/>
                      <a:gd name="T88" fmla="*/ 10 w 699"/>
                      <a:gd name="T89" fmla="*/ 172 h 511"/>
                      <a:gd name="T90" fmla="*/ 0 w 699"/>
                      <a:gd name="T91" fmla="*/ 114 h 511"/>
                      <a:gd name="T92" fmla="*/ 14 w 699"/>
                      <a:gd name="T93" fmla="*/ 62 h 511"/>
                      <a:gd name="T94" fmla="*/ 47 w 699"/>
                      <a:gd name="T95" fmla="*/ 27 h 511"/>
                      <a:gd name="T96" fmla="*/ 98 w 699"/>
                      <a:gd name="T97" fmla="*/ 6 h 511"/>
                      <a:gd name="T98" fmla="*/ 162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157" y="37"/>
                        </a:moveTo>
                        <a:lnTo>
                          <a:pt x="127" y="38"/>
                        </a:lnTo>
                        <a:lnTo>
                          <a:pt x="101" y="43"/>
                        </a:lnTo>
                        <a:lnTo>
                          <a:pt x="77" y="52"/>
                        </a:lnTo>
                        <a:lnTo>
                          <a:pt x="60" y="64"/>
                        </a:lnTo>
                        <a:lnTo>
                          <a:pt x="46" y="80"/>
                        </a:lnTo>
                        <a:lnTo>
                          <a:pt x="38" y="100"/>
                        </a:lnTo>
                        <a:lnTo>
                          <a:pt x="37" y="122"/>
                        </a:lnTo>
                        <a:lnTo>
                          <a:pt x="41" y="146"/>
                        </a:lnTo>
                        <a:lnTo>
                          <a:pt x="50" y="171"/>
                        </a:lnTo>
                        <a:lnTo>
                          <a:pt x="63" y="198"/>
                        </a:lnTo>
                        <a:lnTo>
                          <a:pt x="82" y="225"/>
                        </a:lnTo>
                        <a:lnTo>
                          <a:pt x="104" y="254"/>
                        </a:lnTo>
                        <a:lnTo>
                          <a:pt x="132" y="282"/>
                        </a:lnTo>
                        <a:lnTo>
                          <a:pt x="162" y="311"/>
                        </a:lnTo>
                        <a:lnTo>
                          <a:pt x="195" y="337"/>
                        </a:lnTo>
                        <a:lnTo>
                          <a:pt x="232" y="364"/>
                        </a:lnTo>
                        <a:lnTo>
                          <a:pt x="272" y="388"/>
                        </a:lnTo>
                        <a:lnTo>
                          <a:pt x="313" y="410"/>
                        </a:lnTo>
                        <a:lnTo>
                          <a:pt x="354" y="429"/>
                        </a:lnTo>
                        <a:lnTo>
                          <a:pt x="395" y="445"/>
                        </a:lnTo>
                        <a:lnTo>
                          <a:pt x="435" y="457"/>
                        </a:lnTo>
                        <a:lnTo>
                          <a:pt x="472" y="466"/>
                        </a:lnTo>
                        <a:lnTo>
                          <a:pt x="508" y="472"/>
                        </a:lnTo>
                        <a:lnTo>
                          <a:pt x="542" y="473"/>
                        </a:lnTo>
                        <a:lnTo>
                          <a:pt x="572" y="472"/>
                        </a:lnTo>
                        <a:lnTo>
                          <a:pt x="599" y="467"/>
                        </a:lnTo>
                        <a:lnTo>
                          <a:pt x="622" y="459"/>
                        </a:lnTo>
                        <a:lnTo>
                          <a:pt x="639" y="446"/>
                        </a:lnTo>
                        <a:lnTo>
                          <a:pt x="653" y="430"/>
                        </a:lnTo>
                        <a:lnTo>
                          <a:pt x="660" y="410"/>
                        </a:lnTo>
                        <a:lnTo>
                          <a:pt x="661" y="389"/>
                        </a:lnTo>
                        <a:lnTo>
                          <a:pt x="658" y="364"/>
                        </a:lnTo>
                        <a:lnTo>
                          <a:pt x="649" y="340"/>
                        </a:lnTo>
                        <a:lnTo>
                          <a:pt x="635" y="312"/>
                        </a:lnTo>
                        <a:lnTo>
                          <a:pt x="617" y="285"/>
                        </a:lnTo>
                        <a:lnTo>
                          <a:pt x="594" y="256"/>
                        </a:lnTo>
                        <a:lnTo>
                          <a:pt x="567" y="228"/>
                        </a:lnTo>
                        <a:lnTo>
                          <a:pt x="537" y="201"/>
                        </a:lnTo>
                        <a:lnTo>
                          <a:pt x="504" y="173"/>
                        </a:lnTo>
                        <a:lnTo>
                          <a:pt x="466" y="147"/>
                        </a:lnTo>
                        <a:lnTo>
                          <a:pt x="426" y="122"/>
                        </a:lnTo>
                        <a:lnTo>
                          <a:pt x="385" y="100"/>
                        </a:lnTo>
                        <a:lnTo>
                          <a:pt x="344" y="82"/>
                        </a:lnTo>
                        <a:lnTo>
                          <a:pt x="303" y="65"/>
                        </a:lnTo>
                        <a:lnTo>
                          <a:pt x="263" y="53"/>
                        </a:lnTo>
                        <a:lnTo>
                          <a:pt x="226" y="44"/>
                        </a:lnTo>
                        <a:lnTo>
                          <a:pt x="190" y="39"/>
                        </a:lnTo>
                        <a:lnTo>
                          <a:pt x="157" y="37"/>
                        </a:lnTo>
                        <a:close/>
                        <a:moveTo>
                          <a:pt x="162" y="0"/>
                        </a:moveTo>
                        <a:lnTo>
                          <a:pt x="198" y="2"/>
                        </a:lnTo>
                        <a:lnTo>
                          <a:pt x="235" y="8"/>
                        </a:lnTo>
                        <a:lnTo>
                          <a:pt x="275" y="17"/>
                        </a:lnTo>
                        <a:lnTo>
                          <a:pt x="316" y="31"/>
                        </a:lnTo>
                        <a:lnTo>
                          <a:pt x="358" y="47"/>
                        </a:lnTo>
                        <a:lnTo>
                          <a:pt x="402" y="67"/>
                        </a:lnTo>
                        <a:lnTo>
                          <a:pt x="445" y="90"/>
                        </a:lnTo>
                        <a:lnTo>
                          <a:pt x="490" y="119"/>
                        </a:lnTo>
                        <a:lnTo>
                          <a:pt x="532" y="147"/>
                        </a:lnTo>
                        <a:lnTo>
                          <a:pt x="569" y="178"/>
                        </a:lnTo>
                        <a:lnTo>
                          <a:pt x="603" y="211"/>
                        </a:lnTo>
                        <a:lnTo>
                          <a:pt x="632" y="243"/>
                        </a:lnTo>
                        <a:lnTo>
                          <a:pt x="655" y="275"/>
                        </a:lnTo>
                        <a:lnTo>
                          <a:pt x="675" y="307"/>
                        </a:lnTo>
                        <a:lnTo>
                          <a:pt x="689" y="338"/>
                        </a:lnTo>
                        <a:lnTo>
                          <a:pt x="696" y="369"/>
                        </a:lnTo>
                        <a:lnTo>
                          <a:pt x="699" y="398"/>
                        </a:lnTo>
                        <a:lnTo>
                          <a:pt x="695" y="424"/>
                        </a:lnTo>
                        <a:lnTo>
                          <a:pt x="685" y="449"/>
                        </a:lnTo>
                        <a:lnTo>
                          <a:pt x="670" y="468"/>
                        </a:lnTo>
                        <a:lnTo>
                          <a:pt x="652" y="483"/>
                        </a:lnTo>
                        <a:lnTo>
                          <a:pt x="628" y="496"/>
                        </a:lnTo>
                        <a:lnTo>
                          <a:pt x="601" y="504"/>
                        </a:lnTo>
                        <a:lnTo>
                          <a:pt x="571" y="509"/>
                        </a:lnTo>
                        <a:lnTo>
                          <a:pt x="537" y="511"/>
                        </a:lnTo>
                        <a:lnTo>
                          <a:pt x="502" y="508"/>
                        </a:lnTo>
                        <a:lnTo>
                          <a:pt x="464" y="502"/>
                        </a:lnTo>
                        <a:lnTo>
                          <a:pt x="424" y="493"/>
                        </a:lnTo>
                        <a:lnTo>
                          <a:pt x="383" y="480"/>
                        </a:lnTo>
                        <a:lnTo>
                          <a:pt x="341" y="464"/>
                        </a:lnTo>
                        <a:lnTo>
                          <a:pt x="297" y="444"/>
                        </a:lnTo>
                        <a:lnTo>
                          <a:pt x="254" y="420"/>
                        </a:lnTo>
                        <a:lnTo>
                          <a:pt x="209" y="393"/>
                        </a:lnTo>
                        <a:lnTo>
                          <a:pt x="166" y="363"/>
                        </a:lnTo>
                        <a:lnTo>
                          <a:pt x="129" y="332"/>
                        </a:lnTo>
                        <a:lnTo>
                          <a:pt x="96" y="300"/>
                        </a:lnTo>
                        <a:lnTo>
                          <a:pt x="67" y="268"/>
                        </a:lnTo>
                        <a:lnTo>
                          <a:pt x="43" y="235"/>
                        </a:lnTo>
                        <a:lnTo>
                          <a:pt x="23" y="203"/>
                        </a:lnTo>
                        <a:lnTo>
                          <a:pt x="10" y="172"/>
                        </a:lnTo>
                        <a:lnTo>
                          <a:pt x="2" y="142"/>
                        </a:lnTo>
                        <a:lnTo>
                          <a:pt x="0" y="114"/>
                        </a:lnTo>
                        <a:lnTo>
                          <a:pt x="4" y="86"/>
                        </a:lnTo>
                        <a:lnTo>
                          <a:pt x="14" y="62"/>
                        </a:lnTo>
                        <a:lnTo>
                          <a:pt x="28" y="43"/>
                        </a:lnTo>
                        <a:lnTo>
                          <a:pt x="47" y="27"/>
                        </a:lnTo>
                        <a:lnTo>
                          <a:pt x="71" y="15"/>
                        </a:lnTo>
                        <a:lnTo>
                          <a:pt x="98" y="6"/>
                        </a:lnTo>
                        <a:lnTo>
                          <a:pt x="128" y="1"/>
                        </a:lnTo>
                        <a:lnTo>
                          <a:pt x="16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0" name="Freeform 1803"/>
                  <p:cNvSpPr>
                    <a:spLocks/>
                  </p:cNvSpPr>
                  <p:nvPr/>
                </p:nvSpPr>
                <p:spPr bwMode="auto">
                  <a:xfrm>
                    <a:off x="3586128" y="-449336"/>
                    <a:ext cx="32637" cy="32637"/>
                  </a:xfrm>
                  <a:custGeom>
                    <a:avLst/>
                    <a:gdLst>
                      <a:gd name="T0" fmla="*/ 92 w 184"/>
                      <a:gd name="T1" fmla="*/ 0 h 184"/>
                      <a:gd name="T2" fmla="*/ 117 w 184"/>
                      <a:gd name="T3" fmla="*/ 4 h 184"/>
                      <a:gd name="T4" fmla="*/ 138 w 184"/>
                      <a:gd name="T5" fmla="*/ 13 h 184"/>
                      <a:gd name="T6" fmla="*/ 157 w 184"/>
                      <a:gd name="T7" fmla="*/ 28 h 184"/>
                      <a:gd name="T8" fmla="*/ 172 w 184"/>
                      <a:gd name="T9" fmla="*/ 46 h 184"/>
                      <a:gd name="T10" fmla="*/ 181 w 184"/>
                      <a:gd name="T11" fmla="*/ 67 h 184"/>
                      <a:gd name="T12" fmla="*/ 184 w 184"/>
                      <a:gd name="T13" fmla="*/ 92 h 184"/>
                      <a:gd name="T14" fmla="*/ 181 w 184"/>
                      <a:gd name="T15" fmla="*/ 117 h 184"/>
                      <a:gd name="T16" fmla="*/ 172 w 184"/>
                      <a:gd name="T17" fmla="*/ 138 h 184"/>
                      <a:gd name="T18" fmla="*/ 157 w 184"/>
                      <a:gd name="T19" fmla="*/ 157 h 184"/>
                      <a:gd name="T20" fmla="*/ 138 w 184"/>
                      <a:gd name="T21" fmla="*/ 172 h 184"/>
                      <a:gd name="T22" fmla="*/ 117 w 184"/>
                      <a:gd name="T23" fmla="*/ 180 h 184"/>
                      <a:gd name="T24" fmla="*/ 92 w 184"/>
                      <a:gd name="T25" fmla="*/ 184 h 184"/>
                      <a:gd name="T26" fmla="*/ 67 w 184"/>
                      <a:gd name="T27" fmla="*/ 180 h 184"/>
                      <a:gd name="T28" fmla="*/ 46 w 184"/>
                      <a:gd name="T29" fmla="*/ 172 h 184"/>
                      <a:gd name="T30" fmla="*/ 28 w 184"/>
                      <a:gd name="T31" fmla="*/ 157 h 184"/>
                      <a:gd name="T32" fmla="*/ 13 w 184"/>
                      <a:gd name="T33" fmla="*/ 138 h 184"/>
                      <a:gd name="T34" fmla="*/ 4 w 184"/>
                      <a:gd name="T35" fmla="*/ 117 h 184"/>
                      <a:gd name="T36" fmla="*/ 0 w 184"/>
                      <a:gd name="T37" fmla="*/ 92 h 184"/>
                      <a:gd name="T38" fmla="*/ 4 w 184"/>
                      <a:gd name="T39" fmla="*/ 67 h 184"/>
                      <a:gd name="T40" fmla="*/ 13 w 184"/>
                      <a:gd name="T41" fmla="*/ 46 h 184"/>
                      <a:gd name="T42" fmla="*/ 28 w 184"/>
                      <a:gd name="T43" fmla="*/ 28 h 184"/>
                      <a:gd name="T44" fmla="*/ 46 w 184"/>
                      <a:gd name="T45" fmla="*/ 13 h 184"/>
                      <a:gd name="T46" fmla="*/ 67 w 184"/>
                      <a:gd name="T47" fmla="*/ 4 h 184"/>
                      <a:gd name="T48" fmla="*/ 92 w 184"/>
                      <a:gd name="T4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4" h="184">
                        <a:moveTo>
                          <a:pt x="92" y="0"/>
                        </a:moveTo>
                        <a:lnTo>
                          <a:pt x="117" y="4"/>
                        </a:lnTo>
                        <a:lnTo>
                          <a:pt x="138" y="13"/>
                        </a:lnTo>
                        <a:lnTo>
                          <a:pt x="157" y="28"/>
                        </a:lnTo>
                        <a:lnTo>
                          <a:pt x="172" y="46"/>
                        </a:lnTo>
                        <a:lnTo>
                          <a:pt x="181" y="67"/>
                        </a:lnTo>
                        <a:lnTo>
                          <a:pt x="184" y="92"/>
                        </a:lnTo>
                        <a:lnTo>
                          <a:pt x="181" y="117"/>
                        </a:lnTo>
                        <a:lnTo>
                          <a:pt x="172" y="138"/>
                        </a:lnTo>
                        <a:lnTo>
                          <a:pt x="157" y="157"/>
                        </a:lnTo>
                        <a:lnTo>
                          <a:pt x="138" y="172"/>
                        </a:lnTo>
                        <a:lnTo>
                          <a:pt x="117" y="180"/>
                        </a:lnTo>
                        <a:lnTo>
                          <a:pt x="92" y="184"/>
                        </a:lnTo>
                        <a:lnTo>
                          <a:pt x="67" y="180"/>
                        </a:lnTo>
                        <a:lnTo>
                          <a:pt x="46" y="172"/>
                        </a:lnTo>
                        <a:lnTo>
                          <a:pt x="28" y="157"/>
                        </a:lnTo>
                        <a:lnTo>
                          <a:pt x="13" y="138"/>
                        </a:lnTo>
                        <a:lnTo>
                          <a:pt x="4" y="117"/>
                        </a:lnTo>
                        <a:lnTo>
                          <a:pt x="0" y="92"/>
                        </a:lnTo>
                        <a:lnTo>
                          <a:pt x="4" y="67"/>
                        </a:lnTo>
                        <a:lnTo>
                          <a:pt x="13" y="46"/>
                        </a:lnTo>
                        <a:lnTo>
                          <a:pt x="28" y="28"/>
                        </a:lnTo>
                        <a:lnTo>
                          <a:pt x="46" y="13"/>
                        </a:lnTo>
                        <a:lnTo>
                          <a:pt x="67" y="4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1" name="Freeform 1804"/>
                  <p:cNvSpPr>
                    <a:spLocks/>
                  </p:cNvSpPr>
                  <p:nvPr/>
                </p:nvSpPr>
                <p:spPr bwMode="auto">
                  <a:xfrm>
                    <a:off x="3602714" y="-543500"/>
                    <a:ext cx="148202" cy="211335"/>
                  </a:xfrm>
                  <a:custGeom>
                    <a:avLst/>
                    <a:gdLst>
                      <a:gd name="T0" fmla="*/ 159 w 829"/>
                      <a:gd name="T1" fmla="*/ 0 h 1186"/>
                      <a:gd name="T2" fmla="*/ 232 w 829"/>
                      <a:gd name="T3" fmla="*/ 4 h 1186"/>
                      <a:gd name="T4" fmla="*/ 303 w 829"/>
                      <a:gd name="T5" fmla="*/ 15 h 1186"/>
                      <a:gd name="T6" fmla="*/ 370 w 829"/>
                      <a:gd name="T7" fmla="*/ 34 h 1186"/>
                      <a:gd name="T8" fmla="*/ 436 w 829"/>
                      <a:gd name="T9" fmla="*/ 60 h 1186"/>
                      <a:gd name="T10" fmla="*/ 497 w 829"/>
                      <a:gd name="T11" fmla="*/ 91 h 1186"/>
                      <a:gd name="T12" fmla="*/ 554 w 829"/>
                      <a:gd name="T13" fmla="*/ 129 h 1186"/>
                      <a:gd name="T14" fmla="*/ 608 w 829"/>
                      <a:gd name="T15" fmla="*/ 171 h 1186"/>
                      <a:gd name="T16" fmla="*/ 656 w 829"/>
                      <a:gd name="T17" fmla="*/ 220 h 1186"/>
                      <a:gd name="T18" fmla="*/ 700 w 829"/>
                      <a:gd name="T19" fmla="*/ 273 h 1186"/>
                      <a:gd name="T20" fmla="*/ 737 w 829"/>
                      <a:gd name="T21" fmla="*/ 331 h 1186"/>
                      <a:gd name="T22" fmla="*/ 769 w 829"/>
                      <a:gd name="T23" fmla="*/ 392 h 1186"/>
                      <a:gd name="T24" fmla="*/ 794 w 829"/>
                      <a:gd name="T25" fmla="*/ 457 h 1186"/>
                      <a:gd name="T26" fmla="*/ 814 w 829"/>
                      <a:gd name="T27" fmla="*/ 525 h 1186"/>
                      <a:gd name="T28" fmla="*/ 825 w 829"/>
                      <a:gd name="T29" fmla="*/ 596 h 1186"/>
                      <a:gd name="T30" fmla="*/ 829 w 829"/>
                      <a:gd name="T31" fmla="*/ 668 h 1186"/>
                      <a:gd name="T32" fmla="*/ 829 w 829"/>
                      <a:gd name="T33" fmla="*/ 1186 h 1186"/>
                      <a:gd name="T34" fmla="*/ 509 w 829"/>
                      <a:gd name="T35" fmla="*/ 1186 h 1186"/>
                      <a:gd name="T36" fmla="*/ 509 w 829"/>
                      <a:gd name="T37" fmla="*/ 668 h 1186"/>
                      <a:gd name="T38" fmla="*/ 506 w 829"/>
                      <a:gd name="T39" fmla="*/ 597 h 1186"/>
                      <a:gd name="T40" fmla="*/ 495 w 829"/>
                      <a:gd name="T41" fmla="*/ 527 h 1186"/>
                      <a:gd name="T42" fmla="*/ 477 w 829"/>
                      <a:gd name="T43" fmla="*/ 460 h 1186"/>
                      <a:gd name="T44" fmla="*/ 452 w 829"/>
                      <a:gd name="T45" fmla="*/ 397 h 1186"/>
                      <a:gd name="T46" fmla="*/ 421 w 829"/>
                      <a:gd name="T47" fmla="*/ 336 h 1186"/>
                      <a:gd name="T48" fmla="*/ 385 w 829"/>
                      <a:gd name="T49" fmla="*/ 279 h 1186"/>
                      <a:gd name="T50" fmla="*/ 343 w 829"/>
                      <a:gd name="T51" fmla="*/ 227 h 1186"/>
                      <a:gd name="T52" fmla="*/ 296 w 829"/>
                      <a:gd name="T53" fmla="*/ 179 h 1186"/>
                      <a:gd name="T54" fmla="*/ 245 w 829"/>
                      <a:gd name="T55" fmla="*/ 135 h 1186"/>
                      <a:gd name="T56" fmla="*/ 189 w 829"/>
                      <a:gd name="T57" fmla="*/ 98 h 1186"/>
                      <a:gd name="T58" fmla="*/ 129 w 829"/>
                      <a:gd name="T59" fmla="*/ 66 h 1186"/>
                      <a:gd name="T60" fmla="*/ 65 w 829"/>
                      <a:gd name="T61" fmla="*/ 40 h 1186"/>
                      <a:gd name="T62" fmla="*/ 0 w 829"/>
                      <a:gd name="T63" fmla="*/ 20 h 1186"/>
                      <a:gd name="T64" fmla="*/ 51 w 829"/>
                      <a:gd name="T65" fmla="*/ 9 h 1186"/>
                      <a:gd name="T66" fmla="*/ 104 w 829"/>
                      <a:gd name="T67" fmla="*/ 3 h 1186"/>
                      <a:gd name="T68" fmla="*/ 159 w 829"/>
                      <a:gd name="T69" fmla="*/ 0 h 1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829" h="1186">
                        <a:moveTo>
                          <a:pt x="159" y="0"/>
                        </a:move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0" y="34"/>
                        </a:lnTo>
                        <a:lnTo>
                          <a:pt x="436" y="60"/>
                        </a:lnTo>
                        <a:lnTo>
                          <a:pt x="497" y="91"/>
                        </a:lnTo>
                        <a:lnTo>
                          <a:pt x="554" y="129"/>
                        </a:lnTo>
                        <a:lnTo>
                          <a:pt x="608" y="171"/>
                        </a:lnTo>
                        <a:lnTo>
                          <a:pt x="656" y="220"/>
                        </a:lnTo>
                        <a:lnTo>
                          <a:pt x="700" y="273"/>
                        </a:lnTo>
                        <a:lnTo>
                          <a:pt x="737" y="331"/>
                        </a:lnTo>
                        <a:lnTo>
                          <a:pt x="769" y="392"/>
                        </a:lnTo>
                        <a:lnTo>
                          <a:pt x="794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186"/>
                        </a:lnTo>
                        <a:lnTo>
                          <a:pt x="509" y="1186"/>
                        </a:lnTo>
                        <a:lnTo>
                          <a:pt x="509" y="668"/>
                        </a:lnTo>
                        <a:lnTo>
                          <a:pt x="506" y="597"/>
                        </a:lnTo>
                        <a:lnTo>
                          <a:pt x="495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1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6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5" y="40"/>
                        </a:lnTo>
                        <a:lnTo>
                          <a:pt x="0" y="20"/>
                        </a:lnTo>
                        <a:lnTo>
                          <a:pt x="51" y="9"/>
                        </a:lnTo>
                        <a:lnTo>
                          <a:pt x="104" y="3"/>
                        </a:lnTo>
                        <a:lnTo>
                          <a:pt x="1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2" name="Freeform 1805"/>
                  <p:cNvSpPr>
                    <a:spLocks noEditPoints="1"/>
                  </p:cNvSpPr>
                  <p:nvPr/>
                </p:nvSpPr>
                <p:spPr bwMode="auto">
                  <a:xfrm>
                    <a:off x="3585058" y="-547780"/>
                    <a:ext cx="170137" cy="220430"/>
                  </a:xfrm>
                  <a:custGeom>
                    <a:avLst/>
                    <a:gdLst>
                      <a:gd name="T0" fmla="*/ 218 w 954"/>
                      <a:gd name="T1" fmla="*/ 51 h 1236"/>
                      <a:gd name="T2" fmla="*/ 215 w 954"/>
                      <a:gd name="T3" fmla="*/ 58 h 1236"/>
                      <a:gd name="T4" fmla="*/ 312 w 954"/>
                      <a:gd name="T5" fmla="*/ 110 h 1236"/>
                      <a:gd name="T6" fmla="*/ 364 w 954"/>
                      <a:gd name="T7" fmla="*/ 146 h 1236"/>
                      <a:gd name="T8" fmla="*/ 445 w 954"/>
                      <a:gd name="T9" fmla="*/ 219 h 1236"/>
                      <a:gd name="T10" fmla="*/ 514 w 954"/>
                      <a:gd name="T11" fmla="*/ 304 h 1236"/>
                      <a:gd name="T12" fmla="*/ 548 w 954"/>
                      <a:gd name="T13" fmla="*/ 359 h 1236"/>
                      <a:gd name="T14" fmla="*/ 595 w 954"/>
                      <a:gd name="T15" fmla="*/ 459 h 1236"/>
                      <a:gd name="T16" fmla="*/ 623 w 954"/>
                      <a:gd name="T17" fmla="*/ 567 h 1236"/>
                      <a:gd name="T18" fmla="*/ 632 w 954"/>
                      <a:gd name="T19" fmla="*/ 634 h 1236"/>
                      <a:gd name="T20" fmla="*/ 634 w 954"/>
                      <a:gd name="T21" fmla="*/ 1186 h 1236"/>
                      <a:gd name="T22" fmla="*/ 904 w 954"/>
                      <a:gd name="T23" fmla="*/ 693 h 1236"/>
                      <a:gd name="T24" fmla="*/ 900 w 954"/>
                      <a:gd name="T25" fmla="*/ 624 h 1236"/>
                      <a:gd name="T26" fmla="*/ 890 w 954"/>
                      <a:gd name="T27" fmla="*/ 559 h 1236"/>
                      <a:gd name="T28" fmla="*/ 886 w 954"/>
                      <a:gd name="T29" fmla="*/ 536 h 1236"/>
                      <a:gd name="T30" fmla="*/ 866 w 954"/>
                      <a:gd name="T31" fmla="*/ 473 h 1236"/>
                      <a:gd name="T32" fmla="*/ 840 w 954"/>
                      <a:gd name="T33" fmla="*/ 413 h 1236"/>
                      <a:gd name="T34" fmla="*/ 810 w 954"/>
                      <a:gd name="T35" fmla="*/ 356 h 1236"/>
                      <a:gd name="T36" fmla="*/ 779 w 954"/>
                      <a:gd name="T37" fmla="*/ 311 h 1236"/>
                      <a:gd name="T38" fmla="*/ 715 w 954"/>
                      <a:gd name="T39" fmla="*/ 239 h 1236"/>
                      <a:gd name="T40" fmla="*/ 643 w 954"/>
                      <a:gd name="T41" fmla="*/ 175 h 1236"/>
                      <a:gd name="T42" fmla="*/ 597 w 954"/>
                      <a:gd name="T43" fmla="*/ 144 h 1236"/>
                      <a:gd name="T44" fmla="*/ 540 w 954"/>
                      <a:gd name="T45" fmla="*/ 115 h 1236"/>
                      <a:gd name="T46" fmla="*/ 479 w 954"/>
                      <a:gd name="T47" fmla="*/ 89 h 1236"/>
                      <a:gd name="T48" fmla="*/ 394 w 954"/>
                      <a:gd name="T49" fmla="*/ 64 h 1236"/>
                      <a:gd name="T50" fmla="*/ 361 w 954"/>
                      <a:gd name="T51" fmla="*/ 58 h 1236"/>
                      <a:gd name="T52" fmla="*/ 294 w 954"/>
                      <a:gd name="T53" fmla="*/ 51 h 1236"/>
                      <a:gd name="T54" fmla="*/ 259 w 954"/>
                      <a:gd name="T55" fmla="*/ 0 h 1236"/>
                      <a:gd name="T56" fmla="*/ 327 w 954"/>
                      <a:gd name="T57" fmla="*/ 4 h 1236"/>
                      <a:gd name="T58" fmla="*/ 394 w 954"/>
                      <a:gd name="T59" fmla="*/ 14 h 1236"/>
                      <a:gd name="T60" fmla="*/ 437 w 954"/>
                      <a:gd name="T61" fmla="*/ 23 h 1236"/>
                      <a:gd name="T62" fmla="*/ 530 w 954"/>
                      <a:gd name="T63" fmla="*/ 55 h 1236"/>
                      <a:gd name="T64" fmla="*/ 588 w 954"/>
                      <a:gd name="T65" fmla="*/ 82 h 1236"/>
                      <a:gd name="T66" fmla="*/ 644 w 954"/>
                      <a:gd name="T67" fmla="*/ 116 h 1236"/>
                      <a:gd name="T68" fmla="*/ 678 w 954"/>
                      <a:gd name="T69" fmla="*/ 141 h 1236"/>
                      <a:gd name="T70" fmla="*/ 750 w 954"/>
                      <a:gd name="T71" fmla="*/ 204 h 1236"/>
                      <a:gd name="T72" fmla="*/ 813 w 954"/>
                      <a:gd name="T73" fmla="*/ 276 h 1236"/>
                      <a:gd name="T74" fmla="*/ 838 w 954"/>
                      <a:gd name="T75" fmla="*/ 309 h 1236"/>
                      <a:gd name="T76" fmla="*/ 872 w 954"/>
                      <a:gd name="T77" fmla="*/ 365 h 1236"/>
                      <a:gd name="T78" fmla="*/ 899 w 954"/>
                      <a:gd name="T79" fmla="*/ 423 h 1236"/>
                      <a:gd name="T80" fmla="*/ 922 w 954"/>
                      <a:gd name="T81" fmla="*/ 484 h 1236"/>
                      <a:gd name="T82" fmla="*/ 939 w 954"/>
                      <a:gd name="T83" fmla="*/ 549 h 1236"/>
                      <a:gd name="T84" fmla="*/ 946 w 954"/>
                      <a:gd name="T85" fmla="*/ 591 h 1236"/>
                      <a:gd name="T86" fmla="*/ 953 w 954"/>
                      <a:gd name="T87" fmla="*/ 658 h 1236"/>
                      <a:gd name="T88" fmla="*/ 954 w 954"/>
                      <a:gd name="T89" fmla="*/ 1236 h 1236"/>
                      <a:gd name="T90" fmla="*/ 585 w 954"/>
                      <a:gd name="T91" fmla="*/ 663 h 1236"/>
                      <a:gd name="T92" fmla="*/ 575 w 954"/>
                      <a:gd name="T93" fmla="*/ 577 h 1236"/>
                      <a:gd name="T94" fmla="*/ 565 w 954"/>
                      <a:gd name="T95" fmla="*/ 533 h 1236"/>
                      <a:gd name="T96" fmla="*/ 527 w 954"/>
                      <a:gd name="T97" fmla="*/ 427 h 1236"/>
                      <a:gd name="T98" fmla="*/ 476 w 954"/>
                      <a:gd name="T99" fmla="*/ 335 h 1236"/>
                      <a:gd name="T100" fmla="*/ 410 w 954"/>
                      <a:gd name="T101" fmla="*/ 253 h 1236"/>
                      <a:gd name="T102" fmla="*/ 330 w 954"/>
                      <a:gd name="T103" fmla="*/ 180 h 1236"/>
                      <a:gd name="T104" fmla="*/ 292 w 954"/>
                      <a:gd name="T105" fmla="*/ 156 h 1236"/>
                      <a:gd name="T106" fmla="*/ 195 w 954"/>
                      <a:gd name="T107" fmla="*/ 103 h 1236"/>
                      <a:gd name="T108" fmla="*/ 95 w 954"/>
                      <a:gd name="T109" fmla="*/ 69 h 1236"/>
                      <a:gd name="T110" fmla="*/ 95 w 954"/>
                      <a:gd name="T111" fmla="*/ 22 h 1236"/>
                      <a:gd name="T112" fmla="*/ 138 w 954"/>
                      <a:gd name="T113" fmla="*/ 12 h 1236"/>
                      <a:gd name="T114" fmla="*/ 218 w 954"/>
                      <a:gd name="T115" fmla="*/ 2 h 1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954" h="1236">
                        <a:moveTo>
                          <a:pt x="259" y="50"/>
                        </a:moveTo>
                        <a:lnTo>
                          <a:pt x="218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5" y="81"/>
                        </a:lnTo>
                        <a:lnTo>
                          <a:pt x="312" y="110"/>
                        </a:lnTo>
                        <a:lnTo>
                          <a:pt x="320" y="115"/>
                        </a:lnTo>
                        <a:lnTo>
                          <a:pt x="364" y="146"/>
                        </a:lnTo>
                        <a:lnTo>
                          <a:pt x="407" y="182"/>
                        </a:lnTo>
                        <a:lnTo>
                          <a:pt x="445" y="219"/>
                        </a:lnTo>
                        <a:lnTo>
                          <a:pt x="481" y="261"/>
                        </a:lnTo>
                        <a:lnTo>
                          <a:pt x="514" y="304"/>
                        </a:lnTo>
                        <a:lnTo>
                          <a:pt x="520" y="312"/>
                        </a:lnTo>
                        <a:lnTo>
                          <a:pt x="548" y="359"/>
                        </a:lnTo>
                        <a:lnTo>
                          <a:pt x="573" y="407"/>
                        </a:lnTo>
                        <a:lnTo>
                          <a:pt x="595" y="459"/>
                        </a:lnTo>
                        <a:lnTo>
                          <a:pt x="611" y="513"/>
                        </a:lnTo>
                        <a:lnTo>
                          <a:pt x="623" y="567"/>
                        </a:lnTo>
                        <a:lnTo>
                          <a:pt x="624" y="577"/>
                        </a:lnTo>
                        <a:lnTo>
                          <a:pt x="632" y="634"/>
                        </a:lnTo>
                        <a:lnTo>
                          <a:pt x="634" y="663"/>
                        </a:lnTo>
                        <a:lnTo>
                          <a:pt x="634" y="1186"/>
                        </a:lnTo>
                        <a:lnTo>
                          <a:pt x="904" y="1186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0" y="624"/>
                        </a:lnTo>
                        <a:lnTo>
                          <a:pt x="897" y="591"/>
                        </a:lnTo>
                        <a:lnTo>
                          <a:pt x="890" y="559"/>
                        </a:lnTo>
                        <a:lnTo>
                          <a:pt x="890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79" y="8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1" y="58"/>
                        </a:lnTo>
                        <a:lnTo>
                          <a:pt x="327" y="54"/>
                        </a:lnTo>
                        <a:lnTo>
                          <a:pt x="294" y="51"/>
                        </a:lnTo>
                        <a:lnTo>
                          <a:pt x="259" y="50"/>
                        </a:lnTo>
                        <a:close/>
                        <a:moveTo>
                          <a:pt x="259" y="0"/>
                        </a:moveTo>
                        <a:lnTo>
                          <a:pt x="294" y="2"/>
                        </a:lnTo>
                        <a:lnTo>
                          <a:pt x="327" y="4"/>
                        </a:lnTo>
                        <a:lnTo>
                          <a:pt x="361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99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3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6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236"/>
                        </a:lnTo>
                        <a:lnTo>
                          <a:pt x="585" y="1236"/>
                        </a:lnTo>
                        <a:lnTo>
                          <a:pt x="585" y="663"/>
                        </a:lnTo>
                        <a:lnTo>
                          <a:pt x="582" y="634"/>
                        </a:lnTo>
                        <a:lnTo>
                          <a:pt x="575" y="577"/>
                        </a:lnTo>
                        <a:lnTo>
                          <a:pt x="575" y="577"/>
                        </a:lnTo>
                        <a:lnTo>
                          <a:pt x="565" y="533"/>
                        </a:lnTo>
                        <a:lnTo>
                          <a:pt x="548" y="479"/>
                        </a:lnTo>
                        <a:lnTo>
                          <a:pt x="527" y="427"/>
                        </a:lnTo>
                        <a:lnTo>
                          <a:pt x="502" y="379"/>
                        </a:lnTo>
                        <a:lnTo>
                          <a:pt x="476" y="335"/>
                        </a:lnTo>
                        <a:lnTo>
                          <a:pt x="447" y="296"/>
                        </a:lnTo>
                        <a:lnTo>
                          <a:pt x="410" y="253"/>
                        </a:lnTo>
                        <a:lnTo>
                          <a:pt x="372" y="216"/>
                        </a:lnTo>
                        <a:lnTo>
                          <a:pt x="330" y="180"/>
                        </a:lnTo>
                        <a:lnTo>
                          <a:pt x="292" y="154"/>
                        </a:lnTo>
                        <a:lnTo>
                          <a:pt x="292" y="156"/>
                        </a:lnTo>
                        <a:lnTo>
                          <a:pt x="245" y="127"/>
                        </a:lnTo>
                        <a:lnTo>
                          <a:pt x="195" y="103"/>
                        </a:lnTo>
                        <a:lnTo>
                          <a:pt x="143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8" y="2"/>
                        </a:lnTo>
                        <a:lnTo>
                          <a:pt x="2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3" name="Freeform 1806"/>
                  <p:cNvSpPr>
                    <a:spLocks/>
                  </p:cNvSpPr>
                  <p:nvPr/>
                </p:nvSpPr>
                <p:spPr bwMode="auto">
                  <a:xfrm>
                    <a:off x="3507480" y="-544570"/>
                    <a:ext cx="190468" cy="217220"/>
                  </a:xfrm>
                  <a:custGeom>
                    <a:avLst/>
                    <a:gdLst>
                      <a:gd name="T0" fmla="*/ 542 w 1070"/>
                      <a:gd name="T1" fmla="*/ 2 h 1216"/>
                      <a:gd name="T2" fmla="*/ 651 w 1070"/>
                      <a:gd name="T3" fmla="*/ 38 h 1216"/>
                      <a:gd name="T4" fmla="*/ 748 w 1070"/>
                      <a:gd name="T5" fmla="*/ 90 h 1216"/>
                      <a:gd name="T6" fmla="*/ 800 w 1070"/>
                      <a:gd name="T7" fmla="*/ 126 h 1216"/>
                      <a:gd name="T8" fmla="*/ 881 w 1070"/>
                      <a:gd name="T9" fmla="*/ 199 h 1216"/>
                      <a:gd name="T10" fmla="*/ 950 w 1070"/>
                      <a:gd name="T11" fmla="*/ 284 h 1216"/>
                      <a:gd name="T12" fmla="*/ 984 w 1070"/>
                      <a:gd name="T13" fmla="*/ 339 h 1216"/>
                      <a:gd name="T14" fmla="*/ 1031 w 1070"/>
                      <a:gd name="T15" fmla="*/ 439 h 1216"/>
                      <a:gd name="T16" fmla="*/ 1059 w 1070"/>
                      <a:gd name="T17" fmla="*/ 547 h 1216"/>
                      <a:gd name="T18" fmla="*/ 1068 w 1070"/>
                      <a:gd name="T19" fmla="*/ 614 h 1216"/>
                      <a:gd name="T20" fmla="*/ 1070 w 1070"/>
                      <a:gd name="T21" fmla="*/ 1216 h 1216"/>
                      <a:gd name="T22" fmla="*/ 258 w 1070"/>
                      <a:gd name="T23" fmla="*/ 1166 h 1216"/>
                      <a:gd name="T24" fmla="*/ 1021 w 1070"/>
                      <a:gd name="T25" fmla="*/ 643 h 1216"/>
                      <a:gd name="T26" fmla="*/ 1011 w 1070"/>
                      <a:gd name="T27" fmla="*/ 557 h 1216"/>
                      <a:gd name="T28" fmla="*/ 1001 w 1070"/>
                      <a:gd name="T29" fmla="*/ 513 h 1216"/>
                      <a:gd name="T30" fmla="*/ 963 w 1070"/>
                      <a:gd name="T31" fmla="*/ 407 h 1216"/>
                      <a:gd name="T32" fmla="*/ 912 w 1070"/>
                      <a:gd name="T33" fmla="*/ 315 h 1216"/>
                      <a:gd name="T34" fmla="*/ 846 w 1070"/>
                      <a:gd name="T35" fmla="*/ 233 h 1216"/>
                      <a:gd name="T36" fmla="*/ 766 w 1070"/>
                      <a:gd name="T37" fmla="*/ 160 h 1216"/>
                      <a:gd name="T38" fmla="*/ 728 w 1070"/>
                      <a:gd name="T39" fmla="*/ 136 h 1216"/>
                      <a:gd name="T40" fmla="*/ 631 w 1070"/>
                      <a:gd name="T41" fmla="*/ 83 h 1216"/>
                      <a:gd name="T42" fmla="*/ 536 w 1070"/>
                      <a:gd name="T43" fmla="*/ 50 h 1216"/>
                      <a:gd name="T44" fmla="*/ 440 w 1070"/>
                      <a:gd name="T45" fmla="*/ 83 h 1216"/>
                      <a:gd name="T46" fmla="*/ 342 w 1070"/>
                      <a:gd name="T47" fmla="*/ 136 h 1216"/>
                      <a:gd name="T48" fmla="*/ 304 w 1070"/>
                      <a:gd name="T49" fmla="*/ 160 h 1216"/>
                      <a:gd name="T50" fmla="*/ 223 w 1070"/>
                      <a:gd name="T51" fmla="*/ 233 h 1216"/>
                      <a:gd name="T52" fmla="*/ 157 w 1070"/>
                      <a:gd name="T53" fmla="*/ 315 h 1216"/>
                      <a:gd name="T54" fmla="*/ 106 w 1070"/>
                      <a:gd name="T55" fmla="*/ 407 h 1216"/>
                      <a:gd name="T56" fmla="*/ 69 w 1070"/>
                      <a:gd name="T57" fmla="*/ 513 h 1216"/>
                      <a:gd name="T58" fmla="*/ 58 w 1070"/>
                      <a:gd name="T59" fmla="*/ 567 h 1216"/>
                      <a:gd name="T60" fmla="*/ 51 w 1070"/>
                      <a:gd name="T61" fmla="*/ 643 h 1216"/>
                      <a:gd name="T62" fmla="*/ 49 w 1070"/>
                      <a:gd name="T63" fmla="*/ 1187 h 1216"/>
                      <a:gd name="T64" fmla="*/ 0 w 1070"/>
                      <a:gd name="T65" fmla="*/ 673 h 1216"/>
                      <a:gd name="T66" fmla="*/ 2 w 1070"/>
                      <a:gd name="T67" fmla="*/ 614 h 1216"/>
                      <a:gd name="T68" fmla="*/ 12 w 1070"/>
                      <a:gd name="T69" fmla="*/ 547 h 1216"/>
                      <a:gd name="T70" fmla="*/ 41 w 1070"/>
                      <a:gd name="T71" fmla="*/ 439 h 1216"/>
                      <a:gd name="T72" fmla="*/ 85 w 1070"/>
                      <a:gd name="T73" fmla="*/ 339 h 1216"/>
                      <a:gd name="T74" fmla="*/ 120 w 1070"/>
                      <a:gd name="T75" fmla="*/ 284 h 1216"/>
                      <a:gd name="T76" fmla="*/ 189 w 1070"/>
                      <a:gd name="T77" fmla="*/ 199 h 1216"/>
                      <a:gd name="T78" fmla="*/ 269 w 1070"/>
                      <a:gd name="T79" fmla="*/ 126 h 1216"/>
                      <a:gd name="T80" fmla="*/ 322 w 1070"/>
                      <a:gd name="T81" fmla="*/ 90 h 1216"/>
                      <a:gd name="T82" fmla="*/ 420 w 1070"/>
                      <a:gd name="T83" fmla="*/ 38 h 1216"/>
                      <a:gd name="T84" fmla="*/ 531 w 1070"/>
                      <a:gd name="T85" fmla="*/ 2 h 1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1070" h="1216">
                        <a:moveTo>
                          <a:pt x="536" y="0"/>
                        </a:moveTo>
                        <a:lnTo>
                          <a:pt x="542" y="2"/>
                        </a:lnTo>
                        <a:lnTo>
                          <a:pt x="599" y="18"/>
                        </a:lnTo>
                        <a:lnTo>
                          <a:pt x="651" y="38"/>
                        </a:lnTo>
                        <a:lnTo>
                          <a:pt x="701" y="61"/>
                        </a:lnTo>
                        <a:lnTo>
                          <a:pt x="748" y="90"/>
                        </a:lnTo>
                        <a:lnTo>
                          <a:pt x="756" y="95"/>
                        </a:lnTo>
                        <a:lnTo>
                          <a:pt x="800" y="126"/>
                        </a:lnTo>
                        <a:lnTo>
                          <a:pt x="843" y="162"/>
                        </a:lnTo>
                        <a:lnTo>
                          <a:pt x="881" y="199"/>
                        </a:lnTo>
                        <a:lnTo>
                          <a:pt x="917" y="241"/>
                        </a:lnTo>
                        <a:lnTo>
                          <a:pt x="950" y="284"/>
                        </a:lnTo>
                        <a:lnTo>
                          <a:pt x="956" y="292"/>
                        </a:lnTo>
                        <a:lnTo>
                          <a:pt x="984" y="339"/>
                        </a:lnTo>
                        <a:lnTo>
                          <a:pt x="1009" y="387"/>
                        </a:lnTo>
                        <a:lnTo>
                          <a:pt x="1031" y="439"/>
                        </a:lnTo>
                        <a:lnTo>
                          <a:pt x="1047" y="493"/>
                        </a:lnTo>
                        <a:lnTo>
                          <a:pt x="1059" y="547"/>
                        </a:lnTo>
                        <a:lnTo>
                          <a:pt x="1060" y="557"/>
                        </a:lnTo>
                        <a:lnTo>
                          <a:pt x="1068" y="614"/>
                        </a:lnTo>
                        <a:lnTo>
                          <a:pt x="1070" y="643"/>
                        </a:lnTo>
                        <a:lnTo>
                          <a:pt x="1070" y="1216"/>
                        </a:lnTo>
                        <a:lnTo>
                          <a:pt x="258" y="1216"/>
                        </a:lnTo>
                        <a:lnTo>
                          <a:pt x="258" y="1166"/>
                        </a:lnTo>
                        <a:lnTo>
                          <a:pt x="1021" y="1166"/>
                        </a:lnTo>
                        <a:lnTo>
                          <a:pt x="1021" y="643"/>
                        </a:lnTo>
                        <a:lnTo>
                          <a:pt x="1018" y="614"/>
                        </a:lnTo>
                        <a:lnTo>
                          <a:pt x="1011" y="557"/>
                        </a:lnTo>
                        <a:lnTo>
                          <a:pt x="1011" y="557"/>
                        </a:lnTo>
                        <a:lnTo>
                          <a:pt x="1001" y="513"/>
                        </a:lnTo>
                        <a:lnTo>
                          <a:pt x="984" y="459"/>
                        </a:lnTo>
                        <a:lnTo>
                          <a:pt x="963" y="407"/>
                        </a:lnTo>
                        <a:lnTo>
                          <a:pt x="938" y="359"/>
                        </a:lnTo>
                        <a:lnTo>
                          <a:pt x="912" y="315"/>
                        </a:lnTo>
                        <a:lnTo>
                          <a:pt x="883" y="276"/>
                        </a:lnTo>
                        <a:lnTo>
                          <a:pt x="846" y="233"/>
                        </a:lnTo>
                        <a:lnTo>
                          <a:pt x="808" y="196"/>
                        </a:lnTo>
                        <a:lnTo>
                          <a:pt x="766" y="160"/>
                        </a:lnTo>
                        <a:lnTo>
                          <a:pt x="728" y="134"/>
                        </a:lnTo>
                        <a:lnTo>
                          <a:pt x="728" y="136"/>
                        </a:lnTo>
                        <a:lnTo>
                          <a:pt x="681" y="107"/>
                        </a:lnTo>
                        <a:lnTo>
                          <a:pt x="631" y="83"/>
                        </a:lnTo>
                        <a:lnTo>
                          <a:pt x="579" y="64"/>
                        </a:lnTo>
                        <a:lnTo>
                          <a:pt x="536" y="50"/>
                        </a:lnTo>
                        <a:lnTo>
                          <a:pt x="492" y="64"/>
                        </a:lnTo>
                        <a:lnTo>
                          <a:pt x="440" y="83"/>
                        </a:lnTo>
                        <a:lnTo>
                          <a:pt x="389" y="107"/>
                        </a:lnTo>
                        <a:lnTo>
                          <a:pt x="342" y="136"/>
                        </a:lnTo>
                        <a:lnTo>
                          <a:pt x="342" y="134"/>
                        </a:lnTo>
                        <a:lnTo>
                          <a:pt x="304" y="160"/>
                        </a:lnTo>
                        <a:lnTo>
                          <a:pt x="262" y="196"/>
                        </a:lnTo>
                        <a:lnTo>
                          <a:pt x="223" y="233"/>
                        </a:lnTo>
                        <a:lnTo>
                          <a:pt x="187" y="276"/>
                        </a:lnTo>
                        <a:lnTo>
                          <a:pt x="157" y="315"/>
                        </a:lnTo>
                        <a:lnTo>
                          <a:pt x="131" y="359"/>
                        </a:lnTo>
                        <a:lnTo>
                          <a:pt x="106" y="407"/>
                        </a:lnTo>
                        <a:lnTo>
                          <a:pt x="87" y="459"/>
                        </a:lnTo>
                        <a:lnTo>
                          <a:pt x="69" y="513"/>
                        </a:lnTo>
                        <a:lnTo>
                          <a:pt x="58" y="567"/>
                        </a:lnTo>
                        <a:lnTo>
                          <a:pt x="58" y="567"/>
                        </a:lnTo>
                        <a:lnTo>
                          <a:pt x="52" y="614"/>
                        </a:lnTo>
                        <a:lnTo>
                          <a:pt x="51" y="643"/>
                        </a:lnTo>
                        <a:lnTo>
                          <a:pt x="49" y="673"/>
                        </a:lnTo>
                        <a:lnTo>
                          <a:pt x="49" y="1187"/>
                        </a:lnTo>
                        <a:lnTo>
                          <a:pt x="0" y="1187"/>
                        </a:lnTo>
                        <a:lnTo>
                          <a:pt x="0" y="673"/>
                        </a:lnTo>
                        <a:lnTo>
                          <a:pt x="1" y="643"/>
                        </a:lnTo>
                        <a:lnTo>
                          <a:pt x="2" y="614"/>
                        </a:lnTo>
                        <a:lnTo>
                          <a:pt x="9" y="557"/>
                        </a:lnTo>
                        <a:lnTo>
                          <a:pt x="12" y="547"/>
                        </a:lnTo>
                        <a:lnTo>
                          <a:pt x="23" y="493"/>
                        </a:lnTo>
                        <a:lnTo>
                          <a:pt x="41" y="439"/>
                        </a:lnTo>
                        <a:lnTo>
                          <a:pt x="60" y="387"/>
                        </a:lnTo>
                        <a:lnTo>
                          <a:pt x="85" y="339"/>
                        </a:lnTo>
                        <a:lnTo>
                          <a:pt x="114" y="292"/>
                        </a:lnTo>
                        <a:lnTo>
                          <a:pt x="120" y="284"/>
                        </a:lnTo>
                        <a:lnTo>
                          <a:pt x="153" y="241"/>
                        </a:lnTo>
                        <a:lnTo>
                          <a:pt x="189" y="199"/>
                        </a:lnTo>
                        <a:lnTo>
                          <a:pt x="227" y="162"/>
                        </a:lnTo>
                        <a:lnTo>
                          <a:pt x="269" y="126"/>
                        </a:lnTo>
                        <a:lnTo>
                          <a:pt x="314" y="95"/>
                        </a:lnTo>
                        <a:lnTo>
                          <a:pt x="322" y="90"/>
                        </a:lnTo>
                        <a:lnTo>
                          <a:pt x="369" y="61"/>
                        </a:lnTo>
                        <a:lnTo>
                          <a:pt x="420" y="38"/>
                        </a:lnTo>
                        <a:lnTo>
                          <a:pt x="472" y="18"/>
                        </a:lnTo>
                        <a:lnTo>
                          <a:pt x="531" y="2"/>
                        </a:lnTo>
                        <a:lnTo>
                          <a:pt x="536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4" name="Freeform 1807"/>
                  <p:cNvSpPr>
                    <a:spLocks/>
                  </p:cNvSpPr>
                  <p:nvPr/>
                </p:nvSpPr>
                <p:spPr bwMode="auto">
                  <a:xfrm>
                    <a:off x="3487149" y="-336446"/>
                    <a:ext cx="225780" cy="150877"/>
                  </a:xfrm>
                  <a:custGeom>
                    <a:avLst/>
                    <a:gdLst>
                      <a:gd name="T0" fmla="*/ 0 w 1266"/>
                      <a:gd name="T1" fmla="*/ 0 h 846"/>
                      <a:gd name="T2" fmla="*/ 454 w 1266"/>
                      <a:gd name="T3" fmla="*/ 0 h 846"/>
                      <a:gd name="T4" fmla="*/ 454 w 1266"/>
                      <a:gd name="T5" fmla="*/ 50 h 846"/>
                      <a:gd name="T6" fmla="*/ 49 w 1266"/>
                      <a:gd name="T7" fmla="*/ 50 h 846"/>
                      <a:gd name="T8" fmla="*/ 49 w 1266"/>
                      <a:gd name="T9" fmla="*/ 796 h 846"/>
                      <a:gd name="T10" fmla="*/ 1216 w 1266"/>
                      <a:gd name="T11" fmla="*/ 796 h 846"/>
                      <a:gd name="T12" fmla="*/ 1216 w 1266"/>
                      <a:gd name="T13" fmla="*/ 736 h 846"/>
                      <a:gd name="T14" fmla="*/ 1266 w 1266"/>
                      <a:gd name="T15" fmla="*/ 736 h 846"/>
                      <a:gd name="T16" fmla="*/ 1266 w 1266"/>
                      <a:gd name="T17" fmla="*/ 846 h 846"/>
                      <a:gd name="T18" fmla="*/ 0 w 1266"/>
                      <a:gd name="T19" fmla="*/ 846 h 846"/>
                      <a:gd name="T20" fmla="*/ 0 w 1266"/>
                      <a:gd name="T21" fmla="*/ 0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266" h="846">
                        <a:moveTo>
                          <a:pt x="0" y="0"/>
                        </a:moveTo>
                        <a:lnTo>
                          <a:pt x="454" y="0"/>
                        </a:lnTo>
                        <a:lnTo>
                          <a:pt x="454" y="50"/>
                        </a:lnTo>
                        <a:lnTo>
                          <a:pt x="49" y="50"/>
                        </a:lnTo>
                        <a:lnTo>
                          <a:pt x="49" y="796"/>
                        </a:lnTo>
                        <a:lnTo>
                          <a:pt x="1216" y="796"/>
                        </a:lnTo>
                        <a:lnTo>
                          <a:pt x="1216" y="736"/>
                        </a:lnTo>
                        <a:lnTo>
                          <a:pt x="1266" y="736"/>
                        </a:lnTo>
                        <a:lnTo>
                          <a:pt x="1266" y="846"/>
                        </a:lnTo>
                        <a:lnTo>
                          <a:pt x="0" y="8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5" name="Rectangle 1808"/>
                  <p:cNvSpPr>
                    <a:spLocks noChangeArrowheads="1"/>
                  </p:cNvSpPr>
                  <p:nvPr/>
                </p:nvSpPr>
                <p:spPr bwMode="auto">
                  <a:xfrm>
                    <a:off x="3491964" y="-218205"/>
                    <a:ext cx="217220" cy="28356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6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47557" y="-292039"/>
                    <a:ext cx="42802" cy="81324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3512718" y="-310858"/>
                  <a:ext cx="116100" cy="70209"/>
                  <a:chOff x="3468958" y="-792531"/>
                  <a:chExt cx="251849" cy="70209"/>
                </a:xfrm>
                <a:solidFill>
                  <a:srgbClr val="2D92C6"/>
                </a:solidFill>
              </p:grpSpPr>
              <p:sp>
                <p:nvSpPr>
                  <p:cNvPr id="120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6895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1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2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3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991417" y="-310858"/>
                  <a:ext cx="116100" cy="70209"/>
                  <a:chOff x="3468958" y="-792531"/>
                  <a:chExt cx="251849" cy="70209"/>
                </a:xfrm>
                <a:solidFill>
                  <a:srgbClr val="2D92C6"/>
                </a:solidFill>
              </p:grpSpPr>
              <p:sp>
                <p:nvSpPr>
                  <p:cNvPr id="116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6895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17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18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19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3772851" y="-333507"/>
                  <a:ext cx="83655" cy="70209"/>
                  <a:chOff x="3539339" y="-792531"/>
                  <a:chExt cx="181468" cy="70209"/>
                </a:xfrm>
                <a:solidFill>
                  <a:srgbClr val="2D92C6"/>
                </a:solidFill>
              </p:grpSpPr>
              <p:sp>
                <p:nvSpPr>
                  <p:cNvPr id="113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14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15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</p:grpSp>
          <p:sp>
            <p:nvSpPr>
              <p:cNvPr id="108" name="자유형 107"/>
              <p:cNvSpPr/>
              <p:nvPr userDrawn="1"/>
            </p:nvSpPr>
            <p:spPr>
              <a:xfrm>
                <a:off x="3327350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2" name="그룹 81"/>
            <p:cNvGrpSpPr/>
            <p:nvPr userDrawn="1"/>
          </p:nvGrpSpPr>
          <p:grpSpPr>
            <a:xfrm>
              <a:off x="4416308" y="1584115"/>
              <a:ext cx="646473" cy="646473"/>
              <a:chOff x="4119730" y="1584115"/>
              <a:chExt cx="666376" cy="666376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293418" y="1704382"/>
                <a:ext cx="319000" cy="425843"/>
                <a:chOff x="4456297" y="-694438"/>
                <a:chExt cx="393995" cy="525957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4518887" y="-694438"/>
                  <a:ext cx="259304" cy="135321"/>
                  <a:chOff x="4501037" y="-999542"/>
                  <a:chExt cx="259304" cy="135321"/>
                </a:xfrm>
              </p:grpSpPr>
              <p:sp>
                <p:nvSpPr>
                  <p:cNvPr id="103" name="Freeform 1834"/>
                  <p:cNvSpPr>
                    <a:spLocks/>
                  </p:cNvSpPr>
                  <p:nvPr/>
                </p:nvSpPr>
                <p:spPr bwMode="auto">
                  <a:xfrm>
                    <a:off x="4555165" y="-946145"/>
                    <a:ext cx="82290" cy="81924"/>
                  </a:xfrm>
                  <a:custGeom>
                    <a:avLst/>
                    <a:gdLst>
                      <a:gd name="T0" fmla="*/ 79 w 677"/>
                      <a:gd name="T1" fmla="*/ 0 h 672"/>
                      <a:gd name="T2" fmla="*/ 677 w 677"/>
                      <a:gd name="T3" fmla="*/ 591 h 672"/>
                      <a:gd name="T4" fmla="*/ 597 w 677"/>
                      <a:gd name="T5" fmla="*/ 672 h 672"/>
                      <a:gd name="T6" fmla="*/ 0 w 677"/>
                      <a:gd name="T7" fmla="*/ 81 h 672"/>
                      <a:gd name="T8" fmla="*/ 79 w 677"/>
                      <a:gd name="T9" fmla="*/ 0 h 6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7" h="672">
                        <a:moveTo>
                          <a:pt x="79" y="0"/>
                        </a:moveTo>
                        <a:lnTo>
                          <a:pt x="677" y="591"/>
                        </a:lnTo>
                        <a:lnTo>
                          <a:pt x="597" y="672"/>
                        </a:lnTo>
                        <a:lnTo>
                          <a:pt x="0" y="81"/>
                        </a:lnTo>
                        <a:lnTo>
                          <a:pt x="79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4" name="Freeform 1835"/>
                  <p:cNvSpPr>
                    <a:spLocks/>
                  </p:cNvSpPr>
                  <p:nvPr/>
                </p:nvSpPr>
                <p:spPr bwMode="auto">
                  <a:xfrm>
                    <a:off x="4623557" y="-946145"/>
                    <a:ext cx="82655" cy="81924"/>
                  </a:xfrm>
                  <a:custGeom>
                    <a:avLst/>
                    <a:gdLst>
                      <a:gd name="T0" fmla="*/ 598 w 678"/>
                      <a:gd name="T1" fmla="*/ 0 h 672"/>
                      <a:gd name="T2" fmla="*/ 678 w 678"/>
                      <a:gd name="T3" fmla="*/ 81 h 672"/>
                      <a:gd name="T4" fmla="*/ 80 w 678"/>
                      <a:gd name="T5" fmla="*/ 672 h 672"/>
                      <a:gd name="T6" fmla="*/ 0 w 678"/>
                      <a:gd name="T7" fmla="*/ 591 h 672"/>
                      <a:gd name="T8" fmla="*/ 598 w 678"/>
                      <a:gd name="T9" fmla="*/ 0 h 6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8" h="672">
                        <a:moveTo>
                          <a:pt x="598" y="0"/>
                        </a:moveTo>
                        <a:lnTo>
                          <a:pt x="678" y="81"/>
                        </a:lnTo>
                        <a:lnTo>
                          <a:pt x="80" y="672"/>
                        </a:lnTo>
                        <a:lnTo>
                          <a:pt x="0" y="591"/>
                        </a:lnTo>
                        <a:lnTo>
                          <a:pt x="598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5" name="Freeform 1836"/>
                  <p:cNvSpPr>
                    <a:spLocks noEditPoints="1"/>
                  </p:cNvSpPr>
                  <p:nvPr/>
                </p:nvSpPr>
                <p:spPr bwMode="auto">
                  <a:xfrm>
                    <a:off x="4642575" y="-999542"/>
                    <a:ext cx="117766" cy="118132"/>
                  </a:xfrm>
                  <a:custGeom>
                    <a:avLst/>
                    <a:gdLst>
                      <a:gd name="T0" fmla="*/ 158 w 968"/>
                      <a:gd name="T1" fmla="*/ 882 h 969"/>
                      <a:gd name="T2" fmla="*/ 172 w 968"/>
                      <a:gd name="T3" fmla="*/ 879 h 969"/>
                      <a:gd name="T4" fmla="*/ 211 w 968"/>
                      <a:gd name="T5" fmla="*/ 867 h 969"/>
                      <a:gd name="T6" fmla="*/ 271 w 968"/>
                      <a:gd name="T7" fmla="*/ 843 h 969"/>
                      <a:gd name="T8" fmla="*/ 346 w 968"/>
                      <a:gd name="T9" fmla="*/ 805 h 969"/>
                      <a:gd name="T10" fmla="*/ 431 w 968"/>
                      <a:gd name="T11" fmla="*/ 750 h 969"/>
                      <a:gd name="T12" fmla="*/ 524 w 968"/>
                      <a:gd name="T13" fmla="*/ 673 h 969"/>
                      <a:gd name="T14" fmla="*/ 597 w 968"/>
                      <a:gd name="T15" fmla="*/ 598 h 969"/>
                      <a:gd name="T16" fmla="*/ 658 w 968"/>
                      <a:gd name="T17" fmla="*/ 522 h 969"/>
                      <a:gd name="T18" fmla="*/ 710 w 968"/>
                      <a:gd name="T19" fmla="*/ 447 h 969"/>
                      <a:gd name="T20" fmla="*/ 749 w 968"/>
                      <a:gd name="T21" fmla="*/ 378 h 969"/>
                      <a:gd name="T22" fmla="*/ 780 w 968"/>
                      <a:gd name="T23" fmla="*/ 320 h 969"/>
                      <a:gd name="T24" fmla="*/ 800 w 968"/>
                      <a:gd name="T25" fmla="*/ 277 h 969"/>
                      <a:gd name="T26" fmla="*/ 809 w 968"/>
                      <a:gd name="T27" fmla="*/ 254 h 969"/>
                      <a:gd name="T28" fmla="*/ 968 w 968"/>
                      <a:gd name="T29" fmla="*/ 0 h 969"/>
                      <a:gd name="T30" fmla="*/ 967 w 968"/>
                      <a:gd name="T31" fmla="*/ 17 h 969"/>
                      <a:gd name="T32" fmla="*/ 963 w 968"/>
                      <a:gd name="T33" fmla="*/ 60 h 969"/>
                      <a:gd name="T34" fmla="*/ 956 w 968"/>
                      <a:gd name="T35" fmla="*/ 127 h 969"/>
                      <a:gd name="T36" fmla="*/ 945 w 968"/>
                      <a:gd name="T37" fmla="*/ 211 h 969"/>
                      <a:gd name="T38" fmla="*/ 929 w 968"/>
                      <a:gd name="T39" fmla="*/ 310 h 969"/>
                      <a:gd name="T40" fmla="*/ 905 w 968"/>
                      <a:gd name="T41" fmla="*/ 414 h 969"/>
                      <a:gd name="T42" fmla="*/ 876 w 968"/>
                      <a:gd name="T43" fmla="*/ 522 h 969"/>
                      <a:gd name="T44" fmla="*/ 837 w 968"/>
                      <a:gd name="T45" fmla="*/ 628 h 969"/>
                      <a:gd name="T46" fmla="*/ 790 w 968"/>
                      <a:gd name="T47" fmla="*/ 726 h 969"/>
                      <a:gd name="T48" fmla="*/ 733 w 968"/>
                      <a:gd name="T49" fmla="*/ 812 h 969"/>
                      <a:gd name="T50" fmla="*/ 661 w 968"/>
                      <a:gd name="T51" fmla="*/ 883 h 969"/>
                      <a:gd name="T52" fmla="*/ 576 w 968"/>
                      <a:gd name="T53" fmla="*/ 934 h 969"/>
                      <a:gd name="T54" fmla="*/ 482 w 968"/>
                      <a:gd name="T55" fmla="*/ 963 h 969"/>
                      <a:gd name="T56" fmla="*/ 386 w 968"/>
                      <a:gd name="T57" fmla="*/ 969 h 969"/>
                      <a:gd name="T58" fmla="*/ 289 w 968"/>
                      <a:gd name="T59" fmla="*/ 951 h 969"/>
                      <a:gd name="T60" fmla="*/ 199 w 968"/>
                      <a:gd name="T61" fmla="*/ 911 h 969"/>
                      <a:gd name="T62" fmla="*/ 119 w 968"/>
                      <a:gd name="T63" fmla="*/ 848 h 969"/>
                      <a:gd name="T64" fmla="*/ 56 w 968"/>
                      <a:gd name="T65" fmla="*/ 768 h 969"/>
                      <a:gd name="T66" fmla="*/ 16 w 968"/>
                      <a:gd name="T67" fmla="*/ 678 h 969"/>
                      <a:gd name="T68" fmla="*/ 0 w 968"/>
                      <a:gd name="T69" fmla="*/ 582 h 969"/>
                      <a:gd name="T70" fmla="*/ 4 w 968"/>
                      <a:gd name="T71" fmla="*/ 486 h 969"/>
                      <a:gd name="T72" fmla="*/ 34 w 968"/>
                      <a:gd name="T73" fmla="*/ 392 h 969"/>
                      <a:gd name="T74" fmla="*/ 84 w 968"/>
                      <a:gd name="T75" fmla="*/ 306 h 969"/>
                      <a:gd name="T76" fmla="*/ 156 w 968"/>
                      <a:gd name="T77" fmla="*/ 235 h 969"/>
                      <a:gd name="T78" fmla="*/ 241 w 968"/>
                      <a:gd name="T79" fmla="*/ 177 h 969"/>
                      <a:gd name="T80" fmla="*/ 340 w 968"/>
                      <a:gd name="T81" fmla="*/ 130 h 969"/>
                      <a:gd name="T82" fmla="*/ 445 w 968"/>
                      <a:gd name="T83" fmla="*/ 92 h 969"/>
                      <a:gd name="T84" fmla="*/ 553 w 968"/>
                      <a:gd name="T85" fmla="*/ 62 h 969"/>
                      <a:gd name="T86" fmla="*/ 659 w 968"/>
                      <a:gd name="T87" fmla="*/ 39 h 969"/>
                      <a:gd name="T88" fmla="*/ 756 w 968"/>
                      <a:gd name="T89" fmla="*/ 22 h 969"/>
                      <a:gd name="T90" fmla="*/ 841 w 968"/>
                      <a:gd name="T91" fmla="*/ 12 h 969"/>
                      <a:gd name="T92" fmla="*/ 908 w 968"/>
                      <a:gd name="T93" fmla="*/ 5 h 969"/>
                      <a:gd name="T94" fmla="*/ 951 w 968"/>
                      <a:gd name="T95" fmla="*/ 1 h 969"/>
                      <a:gd name="T96" fmla="*/ 968 w 968"/>
                      <a:gd name="T97" fmla="*/ 0 h 9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68" h="969">
                        <a:moveTo>
                          <a:pt x="810" y="250"/>
                        </a:moveTo>
                        <a:lnTo>
                          <a:pt x="158" y="882"/>
                        </a:lnTo>
                        <a:lnTo>
                          <a:pt x="162" y="881"/>
                        </a:lnTo>
                        <a:lnTo>
                          <a:pt x="172" y="879"/>
                        </a:lnTo>
                        <a:lnTo>
                          <a:pt x="189" y="874"/>
                        </a:lnTo>
                        <a:lnTo>
                          <a:pt x="211" y="867"/>
                        </a:lnTo>
                        <a:lnTo>
                          <a:pt x="239" y="856"/>
                        </a:lnTo>
                        <a:lnTo>
                          <a:pt x="271" y="843"/>
                        </a:lnTo>
                        <a:lnTo>
                          <a:pt x="306" y="826"/>
                        </a:lnTo>
                        <a:lnTo>
                          <a:pt x="346" y="805"/>
                        </a:lnTo>
                        <a:lnTo>
                          <a:pt x="387" y="780"/>
                        </a:lnTo>
                        <a:lnTo>
                          <a:pt x="431" y="750"/>
                        </a:lnTo>
                        <a:lnTo>
                          <a:pt x="477" y="714"/>
                        </a:lnTo>
                        <a:lnTo>
                          <a:pt x="524" y="673"/>
                        </a:lnTo>
                        <a:lnTo>
                          <a:pt x="562" y="637"/>
                        </a:lnTo>
                        <a:lnTo>
                          <a:pt x="597" y="598"/>
                        </a:lnTo>
                        <a:lnTo>
                          <a:pt x="629" y="561"/>
                        </a:lnTo>
                        <a:lnTo>
                          <a:pt x="658" y="522"/>
                        </a:lnTo>
                        <a:lnTo>
                          <a:pt x="685" y="483"/>
                        </a:lnTo>
                        <a:lnTo>
                          <a:pt x="710" y="447"/>
                        </a:lnTo>
                        <a:lnTo>
                          <a:pt x="731" y="411"/>
                        </a:lnTo>
                        <a:lnTo>
                          <a:pt x="749" y="378"/>
                        </a:lnTo>
                        <a:lnTo>
                          <a:pt x="766" y="347"/>
                        </a:lnTo>
                        <a:lnTo>
                          <a:pt x="780" y="320"/>
                        </a:lnTo>
                        <a:lnTo>
                          <a:pt x="790" y="296"/>
                        </a:lnTo>
                        <a:lnTo>
                          <a:pt x="800" y="277"/>
                        </a:lnTo>
                        <a:lnTo>
                          <a:pt x="806" y="262"/>
                        </a:lnTo>
                        <a:lnTo>
                          <a:pt x="809" y="254"/>
                        </a:lnTo>
                        <a:lnTo>
                          <a:pt x="810" y="250"/>
                        </a:lnTo>
                        <a:close/>
                        <a:moveTo>
                          <a:pt x="968" y="0"/>
                        </a:moveTo>
                        <a:lnTo>
                          <a:pt x="968" y="5"/>
                        </a:lnTo>
                        <a:lnTo>
                          <a:pt x="967" y="17"/>
                        </a:lnTo>
                        <a:lnTo>
                          <a:pt x="965" y="35"/>
                        </a:lnTo>
                        <a:lnTo>
                          <a:pt x="963" y="60"/>
                        </a:lnTo>
                        <a:lnTo>
                          <a:pt x="961" y="91"/>
                        </a:lnTo>
                        <a:lnTo>
                          <a:pt x="956" y="127"/>
                        </a:lnTo>
                        <a:lnTo>
                          <a:pt x="951" y="168"/>
                        </a:lnTo>
                        <a:lnTo>
                          <a:pt x="945" y="211"/>
                        </a:lnTo>
                        <a:lnTo>
                          <a:pt x="937" y="259"/>
                        </a:lnTo>
                        <a:lnTo>
                          <a:pt x="929" y="310"/>
                        </a:lnTo>
                        <a:lnTo>
                          <a:pt x="918" y="361"/>
                        </a:lnTo>
                        <a:lnTo>
                          <a:pt x="905" y="414"/>
                        </a:lnTo>
                        <a:lnTo>
                          <a:pt x="893" y="468"/>
                        </a:lnTo>
                        <a:lnTo>
                          <a:pt x="876" y="522"/>
                        </a:lnTo>
                        <a:lnTo>
                          <a:pt x="859" y="576"/>
                        </a:lnTo>
                        <a:lnTo>
                          <a:pt x="837" y="628"/>
                        </a:lnTo>
                        <a:lnTo>
                          <a:pt x="815" y="678"/>
                        </a:lnTo>
                        <a:lnTo>
                          <a:pt x="790" y="726"/>
                        </a:lnTo>
                        <a:lnTo>
                          <a:pt x="763" y="771"/>
                        </a:lnTo>
                        <a:lnTo>
                          <a:pt x="733" y="812"/>
                        </a:lnTo>
                        <a:lnTo>
                          <a:pt x="701" y="848"/>
                        </a:lnTo>
                        <a:lnTo>
                          <a:pt x="661" y="883"/>
                        </a:lnTo>
                        <a:lnTo>
                          <a:pt x="620" y="911"/>
                        </a:lnTo>
                        <a:lnTo>
                          <a:pt x="576" y="934"/>
                        </a:lnTo>
                        <a:lnTo>
                          <a:pt x="530" y="951"/>
                        </a:lnTo>
                        <a:lnTo>
                          <a:pt x="482" y="963"/>
                        </a:lnTo>
                        <a:lnTo>
                          <a:pt x="434" y="969"/>
                        </a:lnTo>
                        <a:lnTo>
                          <a:pt x="386" y="969"/>
                        </a:lnTo>
                        <a:lnTo>
                          <a:pt x="338" y="963"/>
                        </a:lnTo>
                        <a:lnTo>
                          <a:pt x="289" y="951"/>
                        </a:lnTo>
                        <a:lnTo>
                          <a:pt x="244" y="934"/>
                        </a:lnTo>
                        <a:lnTo>
                          <a:pt x="199" y="911"/>
                        </a:lnTo>
                        <a:lnTo>
                          <a:pt x="158" y="883"/>
                        </a:lnTo>
                        <a:lnTo>
                          <a:pt x="119" y="848"/>
                        </a:lnTo>
                        <a:lnTo>
                          <a:pt x="84" y="809"/>
                        </a:lnTo>
                        <a:lnTo>
                          <a:pt x="56" y="768"/>
                        </a:lnTo>
                        <a:lnTo>
                          <a:pt x="34" y="724"/>
                        </a:lnTo>
                        <a:lnTo>
                          <a:pt x="16" y="678"/>
                        </a:lnTo>
                        <a:lnTo>
                          <a:pt x="4" y="630"/>
                        </a:lnTo>
                        <a:lnTo>
                          <a:pt x="0" y="582"/>
                        </a:lnTo>
                        <a:lnTo>
                          <a:pt x="0" y="534"/>
                        </a:lnTo>
                        <a:lnTo>
                          <a:pt x="4" y="486"/>
                        </a:lnTo>
                        <a:lnTo>
                          <a:pt x="16" y="438"/>
                        </a:lnTo>
                        <a:lnTo>
                          <a:pt x="34" y="392"/>
                        </a:lnTo>
                        <a:lnTo>
                          <a:pt x="56" y="349"/>
                        </a:lnTo>
                        <a:lnTo>
                          <a:pt x="84" y="306"/>
                        </a:lnTo>
                        <a:lnTo>
                          <a:pt x="119" y="268"/>
                        </a:lnTo>
                        <a:lnTo>
                          <a:pt x="156" y="235"/>
                        </a:lnTo>
                        <a:lnTo>
                          <a:pt x="197" y="204"/>
                        </a:lnTo>
                        <a:lnTo>
                          <a:pt x="241" y="177"/>
                        </a:lnTo>
                        <a:lnTo>
                          <a:pt x="289" y="153"/>
                        </a:lnTo>
                        <a:lnTo>
                          <a:pt x="340" y="130"/>
                        </a:lnTo>
                        <a:lnTo>
                          <a:pt x="392" y="110"/>
                        </a:lnTo>
                        <a:lnTo>
                          <a:pt x="445" y="92"/>
                        </a:lnTo>
                        <a:lnTo>
                          <a:pt x="499" y="76"/>
                        </a:lnTo>
                        <a:lnTo>
                          <a:pt x="553" y="62"/>
                        </a:lnTo>
                        <a:lnTo>
                          <a:pt x="606" y="49"/>
                        </a:lnTo>
                        <a:lnTo>
                          <a:pt x="659" y="39"/>
                        </a:lnTo>
                        <a:lnTo>
                          <a:pt x="708" y="31"/>
                        </a:lnTo>
                        <a:lnTo>
                          <a:pt x="756" y="22"/>
                        </a:lnTo>
                        <a:lnTo>
                          <a:pt x="801" y="17"/>
                        </a:lnTo>
                        <a:lnTo>
                          <a:pt x="841" y="12"/>
                        </a:lnTo>
                        <a:lnTo>
                          <a:pt x="877" y="8"/>
                        </a:lnTo>
                        <a:lnTo>
                          <a:pt x="908" y="5"/>
                        </a:lnTo>
                        <a:lnTo>
                          <a:pt x="932" y="3"/>
                        </a:lnTo>
                        <a:lnTo>
                          <a:pt x="951" y="1"/>
                        </a:lnTo>
                        <a:lnTo>
                          <a:pt x="963" y="1"/>
                        </a:lnTo>
                        <a:lnTo>
                          <a:pt x="968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6" name="Freeform 1837"/>
                  <p:cNvSpPr>
                    <a:spLocks noEditPoints="1"/>
                  </p:cNvSpPr>
                  <p:nvPr/>
                </p:nvSpPr>
                <p:spPr bwMode="auto">
                  <a:xfrm>
                    <a:off x="4501037" y="-999542"/>
                    <a:ext cx="117766" cy="118132"/>
                  </a:xfrm>
                  <a:custGeom>
                    <a:avLst/>
                    <a:gdLst>
                      <a:gd name="T0" fmla="*/ 157 w 968"/>
                      <a:gd name="T1" fmla="*/ 254 h 969"/>
                      <a:gd name="T2" fmla="*/ 168 w 968"/>
                      <a:gd name="T3" fmla="*/ 277 h 969"/>
                      <a:gd name="T4" fmla="*/ 188 w 968"/>
                      <a:gd name="T5" fmla="*/ 320 h 969"/>
                      <a:gd name="T6" fmla="*/ 218 w 968"/>
                      <a:gd name="T7" fmla="*/ 378 h 969"/>
                      <a:gd name="T8" fmla="*/ 258 w 968"/>
                      <a:gd name="T9" fmla="*/ 447 h 969"/>
                      <a:gd name="T10" fmla="*/ 310 w 968"/>
                      <a:gd name="T11" fmla="*/ 522 h 969"/>
                      <a:gd name="T12" fmla="*/ 371 w 968"/>
                      <a:gd name="T13" fmla="*/ 598 h 969"/>
                      <a:gd name="T14" fmla="*/ 444 w 968"/>
                      <a:gd name="T15" fmla="*/ 673 h 969"/>
                      <a:gd name="T16" fmla="*/ 536 w 968"/>
                      <a:gd name="T17" fmla="*/ 750 h 969"/>
                      <a:gd name="T18" fmla="*/ 622 w 968"/>
                      <a:gd name="T19" fmla="*/ 805 h 969"/>
                      <a:gd name="T20" fmla="*/ 697 w 968"/>
                      <a:gd name="T21" fmla="*/ 843 h 969"/>
                      <a:gd name="T22" fmla="*/ 756 w 968"/>
                      <a:gd name="T23" fmla="*/ 867 h 969"/>
                      <a:gd name="T24" fmla="*/ 794 w 968"/>
                      <a:gd name="T25" fmla="*/ 879 h 969"/>
                      <a:gd name="T26" fmla="*/ 809 w 968"/>
                      <a:gd name="T27" fmla="*/ 882 h 969"/>
                      <a:gd name="T28" fmla="*/ 0 w 968"/>
                      <a:gd name="T29" fmla="*/ 0 h 969"/>
                      <a:gd name="T30" fmla="*/ 15 w 968"/>
                      <a:gd name="T31" fmla="*/ 1 h 969"/>
                      <a:gd name="T32" fmla="*/ 60 w 968"/>
                      <a:gd name="T33" fmla="*/ 5 h 969"/>
                      <a:gd name="T34" fmla="*/ 127 w 968"/>
                      <a:gd name="T35" fmla="*/ 12 h 969"/>
                      <a:gd name="T36" fmla="*/ 211 w 968"/>
                      <a:gd name="T37" fmla="*/ 22 h 969"/>
                      <a:gd name="T38" fmla="*/ 309 w 968"/>
                      <a:gd name="T39" fmla="*/ 39 h 969"/>
                      <a:gd name="T40" fmla="*/ 414 w 968"/>
                      <a:gd name="T41" fmla="*/ 62 h 969"/>
                      <a:gd name="T42" fmla="*/ 522 w 968"/>
                      <a:gd name="T43" fmla="*/ 92 h 969"/>
                      <a:gd name="T44" fmla="*/ 628 w 968"/>
                      <a:gd name="T45" fmla="*/ 130 h 969"/>
                      <a:gd name="T46" fmla="*/ 726 w 968"/>
                      <a:gd name="T47" fmla="*/ 177 h 969"/>
                      <a:gd name="T48" fmla="*/ 812 w 968"/>
                      <a:gd name="T49" fmla="*/ 235 h 969"/>
                      <a:gd name="T50" fmla="*/ 882 w 968"/>
                      <a:gd name="T51" fmla="*/ 306 h 969"/>
                      <a:gd name="T52" fmla="*/ 934 w 968"/>
                      <a:gd name="T53" fmla="*/ 392 h 969"/>
                      <a:gd name="T54" fmla="*/ 962 w 968"/>
                      <a:gd name="T55" fmla="*/ 486 h 969"/>
                      <a:gd name="T56" fmla="*/ 968 w 968"/>
                      <a:gd name="T57" fmla="*/ 582 h 969"/>
                      <a:gd name="T58" fmla="*/ 952 w 968"/>
                      <a:gd name="T59" fmla="*/ 678 h 969"/>
                      <a:gd name="T60" fmla="*/ 912 w 968"/>
                      <a:gd name="T61" fmla="*/ 768 h 969"/>
                      <a:gd name="T62" fmla="*/ 848 w 968"/>
                      <a:gd name="T63" fmla="*/ 848 h 969"/>
                      <a:gd name="T64" fmla="*/ 767 w 968"/>
                      <a:gd name="T65" fmla="*/ 911 h 969"/>
                      <a:gd name="T66" fmla="*/ 677 w 968"/>
                      <a:gd name="T67" fmla="*/ 951 h 969"/>
                      <a:gd name="T68" fmla="*/ 582 w 968"/>
                      <a:gd name="T69" fmla="*/ 969 h 969"/>
                      <a:gd name="T70" fmla="*/ 485 w 968"/>
                      <a:gd name="T71" fmla="*/ 963 h 969"/>
                      <a:gd name="T72" fmla="*/ 391 w 968"/>
                      <a:gd name="T73" fmla="*/ 934 h 969"/>
                      <a:gd name="T74" fmla="*/ 305 w 968"/>
                      <a:gd name="T75" fmla="*/ 883 h 969"/>
                      <a:gd name="T76" fmla="*/ 234 w 968"/>
                      <a:gd name="T77" fmla="*/ 812 h 969"/>
                      <a:gd name="T78" fmla="*/ 176 w 968"/>
                      <a:gd name="T79" fmla="*/ 726 h 969"/>
                      <a:gd name="T80" fmla="*/ 129 w 968"/>
                      <a:gd name="T81" fmla="*/ 628 h 969"/>
                      <a:gd name="T82" fmla="*/ 92 w 968"/>
                      <a:gd name="T83" fmla="*/ 522 h 969"/>
                      <a:gd name="T84" fmla="*/ 61 w 968"/>
                      <a:gd name="T85" fmla="*/ 414 h 969"/>
                      <a:gd name="T86" fmla="*/ 39 w 968"/>
                      <a:gd name="T87" fmla="*/ 310 h 969"/>
                      <a:gd name="T88" fmla="*/ 22 w 968"/>
                      <a:gd name="T89" fmla="*/ 211 h 969"/>
                      <a:gd name="T90" fmla="*/ 11 w 968"/>
                      <a:gd name="T91" fmla="*/ 127 h 969"/>
                      <a:gd name="T92" fmla="*/ 5 w 968"/>
                      <a:gd name="T93" fmla="*/ 60 h 969"/>
                      <a:gd name="T94" fmla="*/ 1 w 968"/>
                      <a:gd name="T95" fmla="*/ 17 h 969"/>
                      <a:gd name="T96" fmla="*/ 0 w 968"/>
                      <a:gd name="T97" fmla="*/ 0 h 9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68" h="969">
                        <a:moveTo>
                          <a:pt x="156" y="250"/>
                        </a:moveTo>
                        <a:lnTo>
                          <a:pt x="157" y="254"/>
                        </a:lnTo>
                        <a:lnTo>
                          <a:pt x="162" y="262"/>
                        </a:lnTo>
                        <a:lnTo>
                          <a:pt x="168" y="277"/>
                        </a:lnTo>
                        <a:lnTo>
                          <a:pt x="176" y="296"/>
                        </a:lnTo>
                        <a:lnTo>
                          <a:pt x="188" y="320"/>
                        </a:lnTo>
                        <a:lnTo>
                          <a:pt x="202" y="347"/>
                        </a:lnTo>
                        <a:lnTo>
                          <a:pt x="218" y="378"/>
                        </a:lnTo>
                        <a:lnTo>
                          <a:pt x="237" y="411"/>
                        </a:lnTo>
                        <a:lnTo>
                          <a:pt x="258" y="447"/>
                        </a:lnTo>
                        <a:lnTo>
                          <a:pt x="283" y="483"/>
                        </a:lnTo>
                        <a:lnTo>
                          <a:pt x="310" y="522"/>
                        </a:lnTo>
                        <a:lnTo>
                          <a:pt x="339" y="561"/>
                        </a:lnTo>
                        <a:lnTo>
                          <a:pt x="371" y="598"/>
                        </a:lnTo>
                        <a:lnTo>
                          <a:pt x="406" y="637"/>
                        </a:lnTo>
                        <a:lnTo>
                          <a:pt x="444" y="673"/>
                        </a:lnTo>
                        <a:lnTo>
                          <a:pt x="491" y="714"/>
                        </a:lnTo>
                        <a:lnTo>
                          <a:pt x="536" y="750"/>
                        </a:lnTo>
                        <a:lnTo>
                          <a:pt x="580" y="780"/>
                        </a:lnTo>
                        <a:lnTo>
                          <a:pt x="622" y="805"/>
                        </a:lnTo>
                        <a:lnTo>
                          <a:pt x="661" y="826"/>
                        </a:lnTo>
                        <a:lnTo>
                          <a:pt x="697" y="843"/>
                        </a:lnTo>
                        <a:lnTo>
                          <a:pt x="729" y="856"/>
                        </a:lnTo>
                        <a:lnTo>
                          <a:pt x="756" y="867"/>
                        </a:lnTo>
                        <a:lnTo>
                          <a:pt x="778" y="874"/>
                        </a:lnTo>
                        <a:lnTo>
                          <a:pt x="794" y="879"/>
                        </a:lnTo>
                        <a:lnTo>
                          <a:pt x="805" y="881"/>
                        </a:lnTo>
                        <a:lnTo>
                          <a:pt x="809" y="882"/>
                        </a:lnTo>
                        <a:lnTo>
                          <a:pt x="156" y="250"/>
                        </a:lnTo>
                        <a:close/>
                        <a:moveTo>
                          <a:pt x="0" y="0"/>
                        </a:moveTo>
                        <a:lnTo>
                          <a:pt x="4" y="1"/>
                        </a:lnTo>
                        <a:lnTo>
                          <a:pt x="15" y="1"/>
                        </a:lnTo>
                        <a:lnTo>
                          <a:pt x="34" y="3"/>
                        </a:lnTo>
                        <a:lnTo>
                          <a:pt x="60" y="5"/>
                        </a:lnTo>
                        <a:lnTo>
                          <a:pt x="90" y="8"/>
                        </a:lnTo>
                        <a:lnTo>
                          <a:pt x="127" y="12"/>
                        </a:lnTo>
                        <a:lnTo>
                          <a:pt x="167" y="17"/>
                        </a:lnTo>
                        <a:lnTo>
                          <a:pt x="211" y="22"/>
                        </a:lnTo>
                        <a:lnTo>
                          <a:pt x="258" y="31"/>
                        </a:lnTo>
                        <a:lnTo>
                          <a:pt x="309" y="39"/>
                        </a:lnTo>
                        <a:lnTo>
                          <a:pt x="360" y="49"/>
                        </a:lnTo>
                        <a:lnTo>
                          <a:pt x="414" y="62"/>
                        </a:lnTo>
                        <a:lnTo>
                          <a:pt x="468" y="76"/>
                        </a:lnTo>
                        <a:lnTo>
                          <a:pt x="522" y="92"/>
                        </a:lnTo>
                        <a:lnTo>
                          <a:pt x="576" y="110"/>
                        </a:lnTo>
                        <a:lnTo>
                          <a:pt x="628" y="130"/>
                        </a:lnTo>
                        <a:lnTo>
                          <a:pt x="678" y="153"/>
                        </a:lnTo>
                        <a:lnTo>
                          <a:pt x="726" y="177"/>
                        </a:lnTo>
                        <a:lnTo>
                          <a:pt x="771" y="204"/>
                        </a:lnTo>
                        <a:lnTo>
                          <a:pt x="812" y="235"/>
                        </a:lnTo>
                        <a:lnTo>
                          <a:pt x="848" y="268"/>
                        </a:lnTo>
                        <a:lnTo>
                          <a:pt x="882" y="306"/>
                        </a:lnTo>
                        <a:lnTo>
                          <a:pt x="912" y="349"/>
                        </a:lnTo>
                        <a:lnTo>
                          <a:pt x="934" y="392"/>
                        </a:lnTo>
                        <a:lnTo>
                          <a:pt x="952" y="438"/>
                        </a:lnTo>
                        <a:lnTo>
                          <a:pt x="962" y="486"/>
                        </a:lnTo>
                        <a:lnTo>
                          <a:pt x="968" y="534"/>
                        </a:lnTo>
                        <a:lnTo>
                          <a:pt x="968" y="582"/>
                        </a:lnTo>
                        <a:lnTo>
                          <a:pt x="962" y="630"/>
                        </a:lnTo>
                        <a:lnTo>
                          <a:pt x="952" y="678"/>
                        </a:lnTo>
                        <a:lnTo>
                          <a:pt x="934" y="724"/>
                        </a:lnTo>
                        <a:lnTo>
                          <a:pt x="912" y="768"/>
                        </a:lnTo>
                        <a:lnTo>
                          <a:pt x="882" y="809"/>
                        </a:lnTo>
                        <a:lnTo>
                          <a:pt x="848" y="848"/>
                        </a:lnTo>
                        <a:lnTo>
                          <a:pt x="810" y="883"/>
                        </a:lnTo>
                        <a:lnTo>
                          <a:pt x="767" y="911"/>
                        </a:lnTo>
                        <a:lnTo>
                          <a:pt x="724" y="934"/>
                        </a:lnTo>
                        <a:lnTo>
                          <a:pt x="677" y="951"/>
                        </a:lnTo>
                        <a:lnTo>
                          <a:pt x="630" y="963"/>
                        </a:lnTo>
                        <a:lnTo>
                          <a:pt x="582" y="969"/>
                        </a:lnTo>
                        <a:lnTo>
                          <a:pt x="533" y="969"/>
                        </a:lnTo>
                        <a:lnTo>
                          <a:pt x="485" y="963"/>
                        </a:lnTo>
                        <a:lnTo>
                          <a:pt x="438" y="951"/>
                        </a:lnTo>
                        <a:lnTo>
                          <a:pt x="391" y="934"/>
                        </a:lnTo>
                        <a:lnTo>
                          <a:pt x="347" y="911"/>
                        </a:lnTo>
                        <a:lnTo>
                          <a:pt x="305" y="883"/>
                        </a:lnTo>
                        <a:lnTo>
                          <a:pt x="266" y="848"/>
                        </a:lnTo>
                        <a:lnTo>
                          <a:pt x="234" y="812"/>
                        </a:lnTo>
                        <a:lnTo>
                          <a:pt x="204" y="771"/>
                        </a:lnTo>
                        <a:lnTo>
                          <a:pt x="176" y="726"/>
                        </a:lnTo>
                        <a:lnTo>
                          <a:pt x="151" y="678"/>
                        </a:lnTo>
                        <a:lnTo>
                          <a:pt x="129" y="628"/>
                        </a:lnTo>
                        <a:lnTo>
                          <a:pt x="109" y="576"/>
                        </a:lnTo>
                        <a:lnTo>
                          <a:pt x="92" y="522"/>
                        </a:lnTo>
                        <a:lnTo>
                          <a:pt x="75" y="468"/>
                        </a:lnTo>
                        <a:lnTo>
                          <a:pt x="61" y="414"/>
                        </a:lnTo>
                        <a:lnTo>
                          <a:pt x="49" y="361"/>
                        </a:lnTo>
                        <a:lnTo>
                          <a:pt x="39" y="310"/>
                        </a:lnTo>
                        <a:lnTo>
                          <a:pt x="29" y="259"/>
                        </a:lnTo>
                        <a:lnTo>
                          <a:pt x="22" y="211"/>
                        </a:lnTo>
                        <a:lnTo>
                          <a:pt x="16" y="168"/>
                        </a:lnTo>
                        <a:lnTo>
                          <a:pt x="11" y="127"/>
                        </a:lnTo>
                        <a:lnTo>
                          <a:pt x="7" y="91"/>
                        </a:lnTo>
                        <a:lnTo>
                          <a:pt x="5" y="60"/>
                        </a:lnTo>
                        <a:lnTo>
                          <a:pt x="2" y="35"/>
                        </a:lnTo>
                        <a:lnTo>
                          <a:pt x="1" y="17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sp>
              <p:nvSpPr>
                <p:cNvPr id="86" name="타원 85"/>
                <p:cNvSpPr/>
                <p:nvPr/>
              </p:nvSpPr>
              <p:spPr>
                <a:xfrm>
                  <a:off x="4456297" y="-562476"/>
                  <a:ext cx="393995" cy="393995"/>
                </a:xfrm>
                <a:prstGeom prst="ellipse">
                  <a:avLst/>
                </a:prstGeom>
                <a:solidFill>
                  <a:srgbClr val="2D9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4544519" y="-550236"/>
                  <a:ext cx="302143" cy="369195"/>
                  <a:chOff x="-3940453" y="-564692"/>
                  <a:chExt cx="1158875" cy="1416051"/>
                </a:xfrm>
                <a:solidFill>
                  <a:srgbClr val="25B7AA"/>
                </a:solidFill>
              </p:grpSpPr>
              <p:sp>
                <p:nvSpPr>
                  <p:cNvPr id="88" name="Freeform 6"/>
                  <p:cNvSpPr>
                    <a:spLocks/>
                  </p:cNvSpPr>
                  <p:nvPr/>
                </p:nvSpPr>
                <p:spPr bwMode="auto">
                  <a:xfrm>
                    <a:off x="-2957791" y="-290054"/>
                    <a:ext cx="176213" cy="447675"/>
                  </a:xfrm>
                  <a:custGeom>
                    <a:avLst/>
                    <a:gdLst>
                      <a:gd name="T0" fmla="*/ 28 w 222"/>
                      <a:gd name="T1" fmla="*/ 0 h 565"/>
                      <a:gd name="T2" fmla="*/ 44 w 222"/>
                      <a:gd name="T3" fmla="*/ 0 h 565"/>
                      <a:gd name="T4" fmla="*/ 63 w 222"/>
                      <a:gd name="T5" fmla="*/ 7 h 565"/>
                      <a:gd name="T6" fmla="*/ 100 w 222"/>
                      <a:gd name="T7" fmla="*/ 59 h 565"/>
                      <a:gd name="T8" fmla="*/ 133 w 222"/>
                      <a:gd name="T9" fmla="*/ 114 h 565"/>
                      <a:gd name="T10" fmla="*/ 162 w 222"/>
                      <a:gd name="T11" fmla="*/ 171 h 565"/>
                      <a:gd name="T12" fmla="*/ 185 w 222"/>
                      <a:gd name="T13" fmla="*/ 228 h 565"/>
                      <a:gd name="T14" fmla="*/ 203 w 222"/>
                      <a:gd name="T15" fmla="*/ 287 h 565"/>
                      <a:gd name="T16" fmla="*/ 215 w 222"/>
                      <a:gd name="T17" fmla="*/ 349 h 565"/>
                      <a:gd name="T18" fmla="*/ 222 w 222"/>
                      <a:gd name="T19" fmla="*/ 412 h 565"/>
                      <a:gd name="T20" fmla="*/ 222 w 222"/>
                      <a:gd name="T21" fmla="*/ 478 h 565"/>
                      <a:gd name="T22" fmla="*/ 212 w 222"/>
                      <a:gd name="T23" fmla="*/ 488 h 565"/>
                      <a:gd name="T24" fmla="*/ 204 w 222"/>
                      <a:gd name="T25" fmla="*/ 500 h 565"/>
                      <a:gd name="T26" fmla="*/ 199 w 222"/>
                      <a:gd name="T27" fmla="*/ 514 h 565"/>
                      <a:gd name="T28" fmla="*/ 192 w 222"/>
                      <a:gd name="T29" fmla="*/ 527 h 565"/>
                      <a:gd name="T30" fmla="*/ 186 w 222"/>
                      <a:gd name="T31" fmla="*/ 541 h 565"/>
                      <a:gd name="T32" fmla="*/ 178 w 222"/>
                      <a:gd name="T33" fmla="*/ 552 h 565"/>
                      <a:gd name="T34" fmla="*/ 168 w 222"/>
                      <a:gd name="T35" fmla="*/ 560 h 565"/>
                      <a:gd name="T36" fmla="*/ 156 w 222"/>
                      <a:gd name="T37" fmla="*/ 565 h 565"/>
                      <a:gd name="T38" fmla="*/ 141 w 222"/>
                      <a:gd name="T39" fmla="*/ 563 h 565"/>
                      <a:gd name="T40" fmla="*/ 122 w 222"/>
                      <a:gd name="T41" fmla="*/ 558 h 565"/>
                      <a:gd name="T42" fmla="*/ 108 w 222"/>
                      <a:gd name="T43" fmla="*/ 547 h 565"/>
                      <a:gd name="T44" fmla="*/ 97 w 222"/>
                      <a:gd name="T45" fmla="*/ 534 h 565"/>
                      <a:gd name="T46" fmla="*/ 87 w 222"/>
                      <a:gd name="T47" fmla="*/ 518 h 565"/>
                      <a:gd name="T48" fmla="*/ 81 w 222"/>
                      <a:gd name="T49" fmla="*/ 500 h 565"/>
                      <a:gd name="T50" fmla="*/ 76 w 222"/>
                      <a:gd name="T51" fmla="*/ 482 h 565"/>
                      <a:gd name="T52" fmla="*/ 72 w 222"/>
                      <a:gd name="T53" fmla="*/ 463 h 565"/>
                      <a:gd name="T54" fmla="*/ 68 w 222"/>
                      <a:gd name="T55" fmla="*/ 442 h 565"/>
                      <a:gd name="T56" fmla="*/ 42 w 222"/>
                      <a:gd name="T57" fmla="*/ 294 h 565"/>
                      <a:gd name="T58" fmla="*/ 13 w 222"/>
                      <a:gd name="T59" fmla="*/ 146 h 565"/>
                      <a:gd name="T60" fmla="*/ 5 w 222"/>
                      <a:gd name="T61" fmla="*/ 124 h 565"/>
                      <a:gd name="T62" fmla="*/ 1 w 222"/>
                      <a:gd name="T63" fmla="*/ 101 h 565"/>
                      <a:gd name="T64" fmla="*/ 0 w 222"/>
                      <a:gd name="T65" fmla="*/ 79 h 565"/>
                      <a:gd name="T66" fmla="*/ 0 w 222"/>
                      <a:gd name="T67" fmla="*/ 55 h 565"/>
                      <a:gd name="T68" fmla="*/ 0 w 222"/>
                      <a:gd name="T69" fmla="*/ 39 h 565"/>
                      <a:gd name="T70" fmla="*/ 2 w 222"/>
                      <a:gd name="T71" fmla="*/ 24 h 565"/>
                      <a:gd name="T72" fmla="*/ 8 w 222"/>
                      <a:gd name="T73" fmla="*/ 13 h 565"/>
                      <a:gd name="T74" fmla="*/ 16 w 222"/>
                      <a:gd name="T75" fmla="*/ 5 h 565"/>
                      <a:gd name="T76" fmla="*/ 28 w 222"/>
                      <a:gd name="T77" fmla="*/ 0 h 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22" h="565">
                        <a:moveTo>
                          <a:pt x="28" y="0"/>
                        </a:moveTo>
                        <a:lnTo>
                          <a:pt x="44" y="0"/>
                        </a:lnTo>
                        <a:lnTo>
                          <a:pt x="63" y="7"/>
                        </a:lnTo>
                        <a:lnTo>
                          <a:pt x="100" y="59"/>
                        </a:lnTo>
                        <a:lnTo>
                          <a:pt x="133" y="114"/>
                        </a:lnTo>
                        <a:lnTo>
                          <a:pt x="162" y="171"/>
                        </a:lnTo>
                        <a:lnTo>
                          <a:pt x="185" y="228"/>
                        </a:lnTo>
                        <a:lnTo>
                          <a:pt x="203" y="287"/>
                        </a:lnTo>
                        <a:lnTo>
                          <a:pt x="215" y="349"/>
                        </a:lnTo>
                        <a:lnTo>
                          <a:pt x="222" y="412"/>
                        </a:lnTo>
                        <a:lnTo>
                          <a:pt x="222" y="478"/>
                        </a:lnTo>
                        <a:lnTo>
                          <a:pt x="212" y="488"/>
                        </a:lnTo>
                        <a:lnTo>
                          <a:pt x="204" y="500"/>
                        </a:lnTo>
                        <a:lnTo>
                          <a:pt x="199" y="514"/>
                        </a:lnTo>
                        <a:lnTo>
                          <a:pt x="192" y="527"/>
                        </a:lnTo>
                        <a:lnTo>
                          <a:pt x="186" y="541"/>
                        </a:lnTo>
                        <a:lnTo>
                          <a:pt x="178" y="552"/>
                        </a:lnTo>
                        <a:lnTo>
                          <a:pt x="168" y="560"/>
                        </a:lnTo>
                        <a:lnTo>
                          <a:pt x="156" y="565"/>
                        </a:lnTo>
                        <a:lnTo>
                          <a:pt x="141" y="563"/>
                        </a:lnTo>
                        <a:lnTo>
                          <a:pt x="122" y="558"/>
                        </a:lnTo>
                        <a:lnTo>
                          <a:pt x="108" y="547"/>
                        </a:lnTo>
                        <a:lnTo>
                          <a:pt x="97" y="534"/>
                        </a:lnTo>
                        <a:lnTo>
                          <a:pt x="87" y="518"/>
                        </a:lnTo>
                        <a:lnTo>
                          <a:pt x="81" y="500"/>
                        </a:lnTo>
                        <a:lnTo>
                          <a:pt x="76" y="482"/>
                        </a:lnTo>
                        <a:lnTo>
                          <a:pt x="72" y="463"/>
                        </a:lnTo>
                        <a:lnTo>
                          <a:pt x="68" y="442"/>
                        </a:lnTo>
                        <a:lnTo>
                          <a:pt x="42" y="294"/>
                        </a:lnTo>
                        <a:lnTo>
                          <a:pt x="13" y="146"/>
                        </a:lnTo>
                        <a:lnTo>
                          <a:pt x="5" y="124"/>
                        </a:lnTo>
                        <a:lnTo>
                          <a:pt x="1" y="101"/>
                        </a:lnTo>
                        <a:lnTo>
                          <a:pt x="0" y="79"/>
                        </a:lnTo>
                        <a:lnTo>
                          <a:pt x="0" y="55"/>
                        </a:lnTo>
                        <a:lnTo>
                          <a:pt x="0" y="39"/>
                        </a:lnTo>
                        <a:lnTo>
                          <a:pt x="2" y="24"/>
                        </a:lnTo>
                        <a:lnTo>
                          <a:pt x="8" y="13"/>
                        </a:lnTo>
                        <a:lnTo>
                          <a:pt x="16" y="5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89" name="Freeform 7"/>
                  <p:cNvSpPr>
                    <a:spLocks/>
                  </p:cNvSpPr>
                  <p:nvPr/>
                </p:nvSpPr>
                <p:spPr bwMode="auto">
                  <a:xfrm>
                    <a:off x="-3283228" y="-564692"/>
                    <a:ext cx="257175" cy="168275"/>
                  </a:xfrm>
                  <a:custGeom>
                    <a:avLst/>
                    <a:gdLst>
                      <a:gd name="T0" fmla="*/ 0 w 324"/>
                      <a:gd name="T1" fmla="*/ 0 h 211"/>
                      <a:gd name="T2" fmla="*/ 45 w 324"/>
                      <a:gd name="T3" fmla="*/ 9 h 211"/>
                      <a:gd name="T4" fmla="*/ 88 w 324"/>
                      <a:gd name="T5" fmla="*/ 24 h 211"/>
                      <a:gd name="T6" fmla="*/ 129 w 324"/>
                      <a:gd name="T7" fmla="*/ 42 h 211"/>
                      <a:gd name="T8" fmla="*/ 169 w 324"/>
                      <a:gd name="T9" fmla="*/ 64 h 211"/>
                      <a:gd name="T10" fmla="*/ 207 w 324"/>
                      <a:gd name="T11" fmla="*/ 87 h 211"/>
                      <a:gd name="T12" fmla="*/ 245 w 324"/>
                      <a:gd name="T13" fmla="*/ 111 h 211"/>
                      <a:gd name="T14" fmla="*/ 282 w 324"/>
                      <a:gd name="T15" fmla="*/ 135 h 211"/>
                      <a:gd name="T16" fmla="*/ 324 w 324"/>
                      <a:gd name="T17" fmla="*/ 188 h 211"/>
                      <a:gd name="T18" fmla="*/ 313 w 324"/>
                      <a:gd name="T19" fmla="*/ 200 h 211"/>
                      <a:gd name="T20" fmla="*/ 299 w 324"/>
                      <a:gd name="T21" fmla="*/ 208 h 211"/>
                      <a:gd name="T22" fmla="*/ 282 w 324"/>
                      <a:gd name="T23" fmla="*/ 211 h 211"/>
                      <a:gd name="T24" fmla="*/ 245 w 324"/>
                      <a:gd name="T25" fmla="*/ 186 h 211"/>
                      <a:gd name="T26" fmla="*/ 208 w 324"/>
                      <a:gd name="T27" fmla="*/ 162 h 211"/>
                      <a:gd name="T28" fmla="*/ 171 w 324"/>
                      <a:gd name="T29" fmla="*/ 138 h 211"/>
                      <a:gd name="T30" fmla="*/ 134 w 324"/>
                      <a:gd name="T31" fmla="*/ 115 h 211"/>
                      <a:gd name="T32" fmla="*/ 97 w 324"/>
                      <a:gd name="T33" fmla="*/ 90 h 211"/>
                      <a:gd name="T34" fmla="*/ 63 w 324"/>
                      <a:gd name="T35" fmla="*/ 63 h 211"/>
                      <a:gd name="T36" fmla="*/ 30 w 324"/>
                      <a:gd name="T37" fmla="*/ 33 h 211"/>
                      <a:gd name="T38" fmla="*/ 0 w 324"/>
                      <a:gd name="T39" fmla="*/ 0 h 2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4" h="211">
                        <a:moveTo>
                          <a:pt x="0" y="0"/>
                        </a:moveTo>
                        <a:lnTo>
                          <a:pt x="45" y="9"/>
                        </a:lnTo>
                        <a:lnTo>
                          <a:pt x="88" y="24"/>
                        </a:lnTo>
                        <a:lnTo>
                          <a:pt x="129" y="42"/>
                        </a:lnTo>
                        <a:lnTo>
                          <a:pt x="169" y="64"/>
                        </a:lnTo>
                        <a:lnTo>
                          <a:pt x="207" y="87"/>
                        </a:lnTo>
                        <a:lnTo>
                          <a:pt x="245" y="111"/>
                        </a:lnTo>
                        <a:lnTo>
                          <a:pt x="282" y="135"/>
                        </a:lnTo>
                        <a:lnTo>
                          <a:pt x="324" y="188"/>
                        </a:lnTo>
                        <a:lnTo>
                          <a:pt x="313" y="200"/>
                        </a:lnTo>
                        <a:lnTo>
                          <a:pt x="299" y="208"/>
                        </a:lnTo>
                        <a:lnTo>
                          <a:pt x="282" y="211"/>
                        </a:lnTo>
                        <a:lnTo>
                          <a:pt x="245" y="186"/>
                        </a:lnTo>
                        <a:lnTo>
                          <a:pt x="208" y="162"/>
                        </a:lnTo>
                        <a:lnTo>
                          <a:pt x="171" y="138"/>
                        </a:lnTo>
                        <a:lnTo>
                          <a:pt x="134" y="115"/>
                        </a:lnTo>
                        <a:lnTo>
                          <a:pt x="97" y="90"/>
                        </a:lnTo>
                        <a:lnTo>
                          <a:pt x="63" y="63"/>
                        </a:lnTo>
                        <a:lnTo>
                          <a:pt x="30" y="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0" name="Freeform 8"/>
                  <p:cNvSpPr>
                    <a:spLocks/>
                  </p:cNvSpPr>
                  <p:nvPr/>
                </p:nvSpPr>
                <p:spPr bwMode="auto">
                  <a:xfrm>
                    <a:off x="-3057803" y="-415467"/>
                    <a:ext cx="107950" cy="187325"/>
                  </a:xfrm>
                  <a:custGeom>
                    <a:avLst/>
                    <a:gdLst>
                      <a:gd name="T0" fmla="*/ 42 w 136"/>
                      <a:gd name="T1" fmla="*/ 0 h 234"/>
                      <a:gd name="T2" fmla="*/ 54 w 136"/>
                      <a:gd name="T3" fmla="*/ 12 h 234"/>
                      <a:gd name="T4" fmla="*/ 68 w 136"/>
                      <a:gd name="T5" fmla="*/ 23 h 234"/>
                      <a:gd name="T6" fmla="*/ 83 w 136"/>
                      <a:gd name="T7" fmla="*/ 31 h 234"/>
                      <a:gd name="T8" fmla="*/ 98 w 136"/>
                      <a:gd name="T9" fmla="*/ 42 h 234"/>
                      <a:gd name="T10" fmla="*/ 110 w 136"/>
                      <a:gd name="T11" fmla="*/ 55 h 234"/>
                      <a:gd name="T12" fmla="*/ 118 w 136"/>
                      <a:gd name="T13" fmla="*/ 71 h 234"/>
                      <a:gd name="T14" fmla="*/ 131 w 136"/>
                      <a:gd name="T15" fmla="*/ 104 h 234"/>
                      <a:gd name="T16" fmla="*/ 136 w 136"/>
                      <a:gd name="T17" fmla="*/ 137 h 234"/>
                      <a:gd name="T18" fmla="*/ 135 w 136"/>
                      <a:gd name="T19" fmla="*/ 170 h 234"/>
                      <a:gd name="T20" fmla="*/ 128 w 136"/>
                      <a:gd name="T21" fmla="*/ 203 h 234"/>
                      <a:gd name="T22" fmla="*/ 117 w 136"/>
                      <a:gd name="T23" fmla="*/ 234 h 234"/>
                      <a:gd name="T24" fmla="*/ 92 w 136"/>
                      <a:gd name="T25" fmla="*/ 218 h 234"/>
                      <a:gd name="T26" fmla="*/ 70 w 136"/>
                      <a:gd name="T27" fmla="*/ 199 h 234"/>
                      <a:gd name="T28" fmla="*/ 54 w 136"/>
                      <a:gd name="T29" fmla="*/ 178 h 234"/>
                      <a:gd name="T30" fmla="*/ 42 w 136"/>
                      <a:gd name="T31" fmla="*/ 155 h 234"/>
                      <a:gd name="T32" fmla="*/ 31 w 136"/>
                      <a:gd name="T33" fmla="*/ 129 h 234"/>
                      <a:gd name="T34" fmla="*/ 22 w 136"/>
                      <a:gd name="T35" fmla="*/ 103 h 234"/>
                      <a:gd name="T36" fmla="*/ 16 w 136"/>
                      <a:gd name="T37" fmla="*/ 76 h 234"/>
                      <a:gd name="T38" fmla="*/ 7 w 136"/>
                      <a:gd name="T39" fmla="*/ 50 h 234"/>
                      <a:gd name="T40" fmla="*/ 0 w 136"/>
                      <a:gd name="T41" fmla="*/ 23 h 234"/>
                      <a:gd name="T42" fmla="*/ 7 w 136"/>
                      <a:gd name="T43" fmla="*/ 12 h 234"/>
                      <a:gd name="T44" fmla="*/ 17 w 136"/>
                      <a:gd name="T45" fmla="*/ 5 h 234"/>
                      <a:gd name="T46" fmla="*/ 29 w 136"/>
                      <a:gd name="T47" fmla="*/ 1 h 234"/>
                      <a:gd name="T48" fmla="*/ 42 w 136"/>
                      <a:gd name="T49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36" h="234">
                        <a:moveTo>
                          <a:pt x="42" y="0"/>
                        </a:moveTo>
                        <a:lnTo>
                          <a:pt x="54" y="12"/>
                        </a:lnTo>
                        <a:lnTo>
                          <a:pt x="68" y="23"/>
                        </a:lnTo>
                        <a:lnTo>
                          <a:pt x="83" y="31"/>
                        </a:lnTo>
                        <a:lnTo>
                          <a:pt x="98" y="42"/>
                        </a:lnTo>
                        <a:lnTo>
                          <a:pt x="110" y="55"/>
                        </a:lnTo>
                        <a:lnTo>
                          <a:pt x="118" y="71"/>
                        </a:lnTo>
                        <a:lnTo>
                          <a:pt x="131" y="104"/>
                        </a:lnTo>
                        <a:lnTo>
                          <a:pt x="136" y="137"/>
                        </a:lnTo>
                        <a:lnTo>
                          <a:pt x="135" y="170"/>
                        </a:lnTo>
                        <a:lnTo>
                          <a:pt x="128" y="203"/>
                        </a:lnTo>
                        <a:lnTo>
                          <a:pt x="117" y="234"/>
                        </a:lnTo>
                        <a:lnTo>
                          <a:pt x="92" y="218"/>
                        </a:lnTo>
                        <a:lnTo>
                          <a:pt x="70" y="199"/>
                        </a:lnTo>
                        <a:lnTo>
                          <a:pt x="54" y="178"/>
                        </a:lnTo>
                        <a:lnTo>
                          <a:pt x="42" y="155"/>
                        </a:lnTo>
                        <a:lnTo>
                          <a:pt x="31" y="129"/>
                        </a:lnTo>
                        <a:lnTo>
                          <a:pt x="22" y="103"/>
                        </a:lnTo>
                        <a:lnTo>
                          <a:pt x="16" y="76"/>
                        </a:lnTo>
                        <a:lnTo>
                          <a:pt x="7" y="50"/>
                        </a:lnTo>
                        <a:lnTo>
                          <a:pt x="0" y="23"/>
                        </a:lnTo>
                        <a:lnTo>
                          <a:pt x="7" y="12"/>
                        </a:lnTo>
                        <a:lnTo>
                          <a:pt x="17" y="5"/>
                        </a:lnTo>
                        <a:lnTo>
                          <a:pt x="29" y="1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1" name="Freeform 9"/>
                  <p:cNvSpPr>
                    <a:spLocks/>
                  </p:cNvSpPr>
                  <p:nvPr/>
                </p:nvSpPr>
                <p:spPr bwMode="auto">
                  <a:xfrm>
                    <a:off x="-3940453" y="-556754"/>
                    <a:ext cx="887413" cy="1408113"/>
                  </a:xfrm>
                  <a:custGeom>
                    <a:avLst/>
                    <a:gdLst>
                      <a:gd name="T0" fmla="*/ 757 w 1118"/>
                      <a:gd name="T1" fmla="*/ 61 h 1775"/>
                      <a:gd name="T2" fmla="*/ 689 w 1118"/>
                      <a:gd name="T3" fmla="*/ 87 h 1775"/>
                      <a:gd name="T4" fmla="*/ 616 w 1118"/>
                      <a:gd name="T5" fmla="*/ 83 h 1775"/>
                      <a:gd name="T6" fmla="*/ 501 w 1118"/>
                      <a:gd name="T7" fmla="*/ 128 h 1775"/>
                      <a:gd name="T8" fmla="*/ 421 w 1118"/>
                      <a:gd name="T9" fmla="*/ 173 h 1775"/>
                      <a:gd name="T10" fmla="*/ 392 w 1118"/>
                      <a:gd name="T11" fmla="*/ 214 h 1775"/>
                      <a:gd name="T12" fmla="*/ 432 w 1118"/>
                      <a:gd name="T13" fmla="*/ 271 h 1775"/>
                      <a:gd name="T14" fmla="*/ 493 w 1118"/>
                      <a:gd name="T15" fmla="*/ 261 h 1775"/>
                      <a:gd name="T16" fmla="*/ 580 w 1118"/>
                      <a:gd name="T17" fmla="*/ 207 h 1775"/>
                      <a:gd name="T18" fmla="*/ 689 w 1118"/>
                      <a:gd name="T19" fmla="*/ 260 h 1775"/>
                      <a:gd name="T20" fmla="*/ 729 w 1118"/>
                      <a:gd name="T21" fmla="*/ 338 h 1775"/>
                      <a:gd name="T22" fmla="*/ 644 w 1118"/>
                      <a:gd name="T23" fmla="*/ 394 h 1775"/>
                      <a:gd name="T24" fmla="*/ 567 w 1118"/>
                      <a:gd name="T25" fmla="*/ 453 h 1775"/>
                      <a:gd name="T26" fmla="*/ 530 w 1118"/>
                      <a:gd name="T27" fmla="*/ 535 h 1775"/>
                      <a:gd name="T28" fmla="*/ 473 w 1118"/>
                      <a:gd name="T29" fmla="*/ 601 h 1775"/>
                      <a:gd name="T30" fmla="*/ 460 w 1118"/>
                      <a:gd name="T31" fmla="*/ 630 h 1775"/>
                      <a:gd name="T32" fmla="*/ 439 w 1118"/>
                      <a:gd name="T33" fmla="*/ 649 h 1775"/>
                      <a:gd name="T34" fmla="*/ 386 w 1118"/>
                      <a:gd name="T35" fmla="*/ 625 h 1775"/>
                      <a:gd name="T36" fmla="*/ 284 w 1118"/>
                      <a:gd name="T37" fmla="*/ 611 h 1775"/>
                      <a:gd name="T38" fmla="*/ 202 w 1118"/>
                      <a:gd name="T39" fmla="*/ 660 h 1775"/>
                      <a:gd name="T40" fmla="*/ 244 w 1118"/>
                      <a:gd name="T41" fmla="*/ 772 h 1775"/>
                      <a:gd name="T42" fmla="*/ 335 w 1118"/>
                      <a:gd name="T43" fmla="*/ 833 h 1775"/>
                      <a:gd name="T44" fmla="*/ 391 w 1118"/>
                      <a:gd name="T45" fmla="*/ 928 h 1775"/>
                      <a:gd name="T46" fmla="*/ 508 w 1118"/>
                      <a:gd name="T47" fmla="*/ 964 h 1775"/>
                      <a:gd name="T48" fmla="*/ 733 w 1118"/>
                      <a:gd name="T49" fmla="*/ 973 h 1775"/>
                      <a:gd name="T50" fmla="*/ 954 w 1118"/>
                      <a:gd name="T51" fmla="*/ 1094 h 1775"/>
                      <a:gd name="T52" fmla="*/ 1006 w 1118"/>
                      <a:gd name="T53" fmla="*/ 1116 h 1775"/>
                      <a:gd name="T54" fmla="*/ 1069 w 1118"/>
                      <a:gd name="T55" fmla="*/ 1132 h 1775"/>
                      <a:gd name="T56" fmla="*/ 1113 w 1118"/>
                      <a:gd name="T57" fmla="*/ 1164 h 1775"/>
                      <a:gd name="T58" fmla="*/ 1107 w 1118"/>
                      <a:gd name="T59" fmla="*/ 1237 h 1775"/>
                      <a:gd name="T60" fmla="*/ 1062 w 1118"/>
                      <a:gd name="T61" fmla="*/ 1336 h 1775"/>
                      <a:gd name="T62" fmla="*/ 1011 w 1118"/>
                      <a:gd name="T63" fmla="*/ 1423 h 1775"/>
                      <a:gd name="T64" fmla="*/ 922 w 1118"/>
                      <a:gd name="T65" fmla="*/ 1477 h 1775"/>
                      <a:gd name="T66" fmla="*/ 855 w 1118"/>
                      <a:gd name="T67" fmla="*/ 1544 h 1775"/>
                      <a:gd name="T68" fmla="*/ 745 w 1118"/>
                      <a:gd name="T69" fmla="*/ 1610 h 1775"/>
                      <a:gd name="T70" fmla="*/ 656 w 1118"/>
                      <a:gd name="T71" fmla="*/ 1691 h 1775"/>
                      <a:gd name="T72" fmla="*/ 567 w 1118"/>
                      <a:gd name="T73" fmla="*/ 1775 h 1775"/>
                      <a:gd name="T74" fmla="*/ 567 w 1118"/>
                      <a:gd name="T75" fmla="*/ 1658 h 1775"/>
                      <a:gd name="T76" fmla="*/ 579 w 1118"/>
                      <a:gd name="T77" fmla="*/ 1465 h 1775"/>
                      <a:gd name="T78" fmla="*/ 554 w 1118"/>
                      <a:gd name="T79" fmla="*/ 1380 h 1775"/>
                      <a:gd name="T80" fmla="*/ 479 w 1118"/>
                      <a:gd name="T81" fmla="*/ 1246 h 1775"/>
                      <a:gd name="T82" fmla="*/ 462 w 1118"/>
                      <a:gd name="T83" fmla="*/ 1102 h 1775"/>
                      <a:gd name="T84" fmla="*/ 464 w 1118"/>
                      <a:gd name="T85" fmla="*/ 1012 h 1775"/>
                      <a:gd name="T86" fmla="*/ 394 w 1118"/>
                      <a:gd name="T87" fmla="*/ 1009 h 1775"/>
                      <a:gd name="T88" fmla="*/ 292 w 1118"/>
                      <a:gd name="T89" fmla="*/ 929 h 1775"/>
                      <a:gd name="T90" fmla="*/ 162 w 1118"/>
                      <a:gd name="T91" fmla="*/ 854 h 1775"/>
                      <a:gd name="T92" fmla="*/ 110 w 1118"/>
                      <a:gd name="T93" fmla="*/ 802 h 1775"/>
                      <a:gd name="T94" fmla="*/ 84 w 1118"/>
                      <a:gd name="T95" fmla="*/ 740 h 1775"/>
                      <a:gd name="T96" fmla="*/ 66 w 1118"/>
                      <a:gd name="T97" fmla="*/ 706 h 1775"/>
                      <a:gd name="T98" fmla="*/ 49 w 1118"/>
                      <a:gd name="T99" fmla="*/ 673 h 1775"/>
                      <a:gd name="T100" fmla="*/ 4 w 1118"/>
                      <a:gd name="T101" fmla="*/ 578 h 1775"/>
                      <a:gd name="T102" fmla="*/ 14 w 1118"/>
                      <a:gd name="T103" fmla="*/ 408 h 1775"/>
                      <a:gd name="T104" fmla="*/ 48 w 1118"/>
                      <a:gd name="T105" fmla="*/ 298 h 1775"/>
                      <a:gd name="T106" fmla="*/ 64 w 1118"/>
                      <a:gd name="T107" fmla="*/ 210 h 1775"/>
                      <a:gd name="T108" fmla="*/ 29 w 1118"/>
                      <a:gd name="T109" fmla="*/ 133 h 1775"/>
                      <a:gd name="T110" fmla="*/ 58 w 1118"/>
                      <a:gd name="T111" fmla="*/ 92 h 1775"/>
                      <a:gd name="T112" fmla="*/ 137 w 1118"/>
                      <a:gd name="T113" fmla="*/ 59 h 1775"/>
                      <a:gd name="T114" fmla="*/ 229 w 1118"/>
                      <a:gd name="T115" fmla="*/ 50 h 1775"/>
                      <a:gd name="T116" fmla="*/ 318 w 1118"/>
                      <a:gd name="T117" fmla="*/ 88 h 1775"/>
                      <a:gd name="T118" fmla="*/ 395 w 1118"/>
                      <a:gd name="T119" fmla="*/ 51 h 1775"/>
                      <a:gd name="T120" fmla="*/ 515 w 1118"/>
                      <a:gd name="T121" fmla="*/ 4 h 17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118" h="1775">
                        <a:moveTo>
                          <a:pt x="579" y="0"/>
                        </a:moveTo>
                        <a:lnTo>
                          <a:pt x="644" y="4"/>
                        </a:lnTo>
                        <a:lnTo>
                          <a:pt x="708" y="14"/>
                        </a:lnTo>
                        <a:lnTo>
                          <a:pt x="757" y="61"/>
                        </a:lnTo>
                        <a:lnTo>
                          <a:pt x="742" y="76"/>
                        </a:lnTo>
                        <a:lnTo>
                          <a:pt x="724" y="84"/>
                        </a:lnTo>
                        <a:lnTo>
                          <a:pt x="707" y="87"/>
                        </a:lnTo>
                        <a:lnTo>
                          <a:pt x="689" y="87"/>
                        </a:lnTo>
                        <a:lnTo>
                          <a:pt x="671" y="84"/>
                        </a:lnTo>
                        <a:lnTo>
                          <a:pt x="652" y="83"/>
                        </a:lnTo>
                        <a:lnTo>
                          <a:pt x="634" y="81"/>
                        </a:lnTo>
                        <a:lnTo>
                          <a:pt x="616" y="83"/>
                        </a:lnTo>
                        <a:lnTo>
                          <a:pt x="585" y="89"/>
                        </a:lnTo>
                        <a:lnTo>
                          <a:pt x="556" y="99"/>
                        </a:lnTo>
                        <a:lnTo>
                          <a:pt x="528" y="113"/>
                        </a:lnTo>
                        <a:lnTo>
                          <a:pt x="501" y="128"/>
                        </a:lnTo>
                        <a:lnTo>
                          <a:pt x="475" y="144"/>
                        </a:lnTo>
                        <a:lnTo>
                          <a:pt x="447" y="158"/>
                        </a:lnTo>
                        <a:lnTo>
                          <a:pt x="435" y="165"/>
                        </a:lnTo>
                        <a:lnTo>
                          <a:pt x="421" y="173"/>
                        </a:lnTo>
                        <a:lnTo>
                          <a:pt x="410" y="181"/>
                        </a:lnTo>
                        <a:lnTo>
                          <a:pt x="401" y="191"/>
                        </a:lnTo>
                        <a:lnTo>
                          <a:pt x="394" y="202"/>
                        </a:lnTo>
                        <a:lnTo>
                          <a:pt x="392" y="214"/>
                        </a:lnTo>
                        <a:lnTo>
                          <a:pt x="395" y="229"/>
                        </a:lnTo>
                        <a:lnTo>
                          <a:pt x="405" y="246"/>
                        </a:lnTo>
                        <a:lnTo>
                          <a:pt x="417" y="261"/>
                        </a:lnTo>
                        <a:lnTo>
                          <a:pt x="432" y="271"/>
                        </a:lnTo>
                        <a:lnTo>
                          <a:pt x="447" y="275"/>
                        </a:lnTo>
                        <a:lnTo>
                          <a:pt x="462" y="275"/>
                        </a:lnTo>
                        <a:lnTo>
                          <a:pt x="477" y="269"/>
                        </a:lnTo>
                        <a:lnTo>
                          <a:pt x="493" y="261"/>
                        </a:lnTo>
                        <a:lnTo>
                          <a:pt x="505" y="249"/>
                        </a:lnTo>
                        <a:lnTo>
                          <a:pt x="531" y="227"/>
                        </a:lnTo>
                        <a:lnTo>
                          <a:pt x="556" y="213"/>
                        </a:lnTo>
                        <a:lnTo>
                          <a:pt x="580" y="207"/>
                        </a:lnTo>
                        <a:lnTo>
                          <a:pt x="606" y="212"/>
                        </a:lnTo>
                        <a:lnTo>
                          <a:pt x="633" y="221"/>
                        </a:lnTo>
                        <a:lnTo>
                          <a:pt x="660" y="238"/>
                        </a:lnTo>
                        <a:lnTo>
                          <a:pt x="689" y="260"/>
                        </a:lnTo>
                        <a:lnTo>
                          <a:pt x="709" y="282"/>
                        </a:lnTo>
                        <a:lnTo>
                          <a:pt x="723" y="301"/>
                        </a:lnTo>
                        <a:lnTo>
                          <a:pt x="730" y="320"/>
                        </a:lnTo>
                        <a:lnTo>
                          <a:pt x="729" y="338"/>
                        </a:lnTo>
                        <a:lnTo>
                          <a:pt x="719" y="354"/>
                        </a:lnTo>
                        <a:lnTo>
                          <a:pt x="703" y="369"/>
                        </a:lnTo>
                        <a:lnTo>
                          <a:pt x="676" y="382"/>
                        </a:lnTo>
                        <a:lnTo>
                          <a:pt x="644" y="394"/>
                        </a:lnTo>
                        <a:lnTo>
                          <a:pt x="617" y="404"/>
                        </a:lnTo>
                        <a:lnTo>
                          <a:pt x="597" y="417"/>
                        </a:lnTo>
                        <a:lnTo>
                          <a:pt x="580" y="434"/>
                        </a:lnTo>
                        <a:lnTo>
                          <a:pt x="567" y="453"/>
                        </a:lnTo>
                        <a:lnTo>
                          <a:pt x="556" y="472"/>
                        </a:lnTo>
                        <a:lnTo>
                          <a:pt x="547" y="493"/>
                        </a:lnTo>
                        <a:lnTo>
                          <a:pt x="538" y="515"/>
                        </a:lnTo>
                        <a:lnTo>
                          <a:pt x="530" y="535"/>
                        </a:lnTo>
                        <a:lnTo>
                          <a:pt x="519" y="555"/>
                        </a:lnTo>
                        <a:lnTo>
                          <a:pt x="506" y="573"/>
                        </a:lnTo>
                        <a:lnTo>
                          <a:pt x="491" y="589"/>
                        </a:lnTo>
                        <a:lnTo>
                          <a:pt x="473" y="601"/>
                        </a:lnTo>
                        <a:lnTo>
                          <a:pt x="467" y="605"/>
                        </a:lnTo>
                        <a:lnTo>
                          <a:pt x="464" y="612"/>
                        </a:lnTo>
                        <a:lnTo>
                          <a:pt x="461" y="621"/>
                        </a:lnTo>
                        <a:lnTo>
                          <a:pt x="460" y="630"/>
                        </a:lnTo>
                        <a:lnTo>
                          <a:pt x="458" y="637"/>
                        </a:lnTo>
                        <a:lnTo>
                          <a:pt x="454" y="644"/>
                        </a:lnTo>
                        <a:lnTo>
                          <a:pt x="449" y="648"/>
                        </a:lnTo>
                        <a:lnTo>
                          <a:pt x="439" y="649"/>
                        </a:lnTo>
                        <a:lnTo>
                          <a:pt x="427" y="647"/>
                        </a:lnTo>
                        <a:lnTo>
                          <a:pt x="414" y="634"/>
                        </a:lnTo>
                        <a:lnTo>
                          <a:pt x="401" y="627"/>
                        </a:lnTo>
                        <a:lnTo>
                          <a:pt x="386" y="625"/>
                        </a:lnTo>
                        <a:lnTo>
                          <a:pt x="370" y="625"/>
                        </a:lnTo>
                        <a:lnTo>
                          <a:pt x="354" y="625"/>
                        </a:lnTo>
                        <a:lnTo>
                          <a:pt x="318" y="614"/>
                        </a:lnTo>
                        <a:lnTo>
                          <a:pt x="284" y="611"/>
                        </a:lnTo>
                        <a:lnTo>
                          <a:pt x="248" y="614"/>
                        </a:lnTo>
                        <a:lnTo>
                          <a:pt x="213" y="625"/>
                        </a:lnTo>
                        <a:lnTo>
                          <a:pt x="213" y="626"/>
                        </a:lnTo>
                        <a:lnTo>
                          <a:pt x="202" y="660"/>
                        </a:lnTo>
                        <a:lnTo>
                          <a:pt x="199" y="696"/>
                        </a:lnTo>
                        <a:lnTo>
                          <a:pt x="202" y="730"/>
                        </a:lnTo>
                        <a:lnTo>
                          <a:pt x="213" y="765"/>
                        </a:lnTo>
                        <a:lnTo>
                          <a:pt x="244" y="772"/>
                        </a:lnTo>
                        <a:lnTo>
                          <a:pt x="272" y="781"/>
                        </a:lnTo>
                        <a:lnTo>
                          <a:pt x="296" y="796"/>
                        </a:lnTo>
                        <a:lnTo>
                          <a:pt x="317" y="813"/>
                        </a:lnTo>
                        <a:lnTo>
                          <a:pt x="335" y="833"/>
                        </a:lnTo>
                        <a:lnTo>
                          <a:pt x="350" y="855"/>
                        </a:lnTo>
                        <a:lnTo>
                          <a:pt x="365" y="879"/>
                        </a:lnTo>
                        <a:lnTo>
                          <a:pt x="377" y="903"/>
                        </a:lnTo>
                        <a:lnTo>
                          <a:pt x="391" y="928"/>
                        </a:lnTo>
                        <a:lnTo>
                          <a:pt x="403" y="953"/>
                        </a:lnTo>
                        <a:lnTo>
                          <a:pt x="438" y="964"/>
                        </a:lnTo>
                        <a:lnTo>
                          <a:pt x="473" y="968"/>
                        </a:lnTo>
                        <a:lnTo>
                          <a:pt x="508" y="964"/>
                        </a:lnTo>
                        <a:lnTo>
                          <a:pt x="542" y="954"/>
                        </a:lnTo>
                        <a:lnTo>
                          <a:pt x="608" y="954"/>
                        </a:lnTo>
                        <a:lnTo>
                          <a:pt x="671" y="961"/>
                        </a:lnTo>
                        <a:lnTo>
                          <a:pt x="733" y="973"/>
                        </a:lnTo>
                        <a:lnTo>
                          <a:pt x="793" y="994"/>
                        </a:lnTo>
                        <a:lnTo>
                          <a:pt x="849" y="1020"/>
                        </a:lnTo>
                        <a:lnTo>
                          <a:pt x="903" y="1053"/>
                        </a:lnTo>
                        <a:lnTo>
                          <a:pt x="954" y="1094"/>
                        </a:lnTo>
                        <a:lnTo>
                          <a:pt x="965" y="1101"/>
                        </a:lnTo>
                        <a:lnTo>
                          <a:pt x="977" y="1108"/>
                        </a:lnTo>
                        <a:lnTo>
                          <a:pt x="991" y="1112"/>
                        </a:lnTo>
                        <a:lnTo>
                          <a:pt x="1006" y="1116"/>
                        </a:lnTo>
                        <a:lnTo>
                          <a:pt x="1022" y="1120"/>
                        </a:lnTo>
                        <a:lnTo>
                          <a:pt x="1039" y="1124"/>
                        </a:lnTo>
                        <a:lnTo>
                          <a:pt x="1054" y="1128"/>
                        </a:lnTo>
                        <a:lnTo>
                          <a:pt x="1069" y="1132"/>
                        </a:lnTo>
                        <a:lnTo>
                          <a:pt x="1083" y="1138"/>
                        </a:lnTo>
                        <a:lnTo>
                          <a:pt x="1095" y="1145"/>
                        </a:lnTo>
                        <a:lnTo>
                          <a:pt x="1106" y="1153"/>
                        </a:lnTo>
                        <a:lnTo>
                          <a:pt x="1113" y="1164"/>
                        </a:lnTo>
                        <a:lnTo>
                          <a:pt x="1117" y="1178"/>
                        </a:lnTo>
                        <a:lnTo>
                          <a:pt x="1118" y="1194"/>
                        </a:lnTo>
                        <a:lnTo>
                          <a:pt x="1114" y="1213"/>
                        </a:lnTo>
                        <a:lnTo>
                          <a:pt x="1107" y="1237"/>
                        </a:lnTo>
                        <a:lnTo>
                          <a:pt x="1094" y="1264"/>
                        </a:lnTo>
                        <a:lnTo>
                          <a:pt x="1083" y="1288"/>
                        </a:lnTo>
                        <a:lnTo>
                          <a:pt x="1073" y="1311"/>
                        </a:lnTo>
                        <a:lnTo>
                          <a:pt x="1062" y="1336"/>
                        </a:lnTo>
                        <a:lnTo>
                          <a:pt x="1052" y="1359"/>
                        </a:lnTo>
                        <a:lnTo>
                          <a:pt x="1040" y="1382"/>
                        </a:lnTo>
                        <a:lnTo>
                          <a:pt x="1026" y="1404"/>
                        </a:lnTo>
                        <a:lnTo>
                          <a:pt x="1011" y="1423"/>
                        </a:lnTo>
                        <a:lnTo>
                          <a:pt x="991" y="1441"/>
                        </a:lnTo>
                        <a:lnTo>
                          <a:pt x="967" y="1456"/>
                        </a:lnTo>
                        <a:lnTo>
                          <a:pt x="940" y="1467"/>
                        </a:lnTo>
                        <a:lnTo>
                          <a:pt x="922" y="1477"/>
                        </a:lnTo>
                        <a:lnTo>
                          <a:pt x="907" y="1489"/>
                        </a:lnTo>
                        <a:lnTo>
                          <a:pt x="892" y="1504"/>
                        </a:lnTo>
                        <a:lnTo>
                          <a:pt x="875" y="1518"/>
                        </a:lnTo>
                        <a:lnTo>
                          <a:pt x="855" y="1544"/>
                        </a:lnTo>
                        <a:lnTo>
                          <a:pt x="832" y="1568"/>
                        </a:lnTo>
                        <a:lnTo>
                          <a:pt x="804" y="1587"/>
                        </a:lnTo>
                        <a:lnTo>
                          <a:pt x="773" y="1596"/>
                        </a:lnTo>
                        <a:lnTo>
                          <a:pt x="745" y="1610"/>
                        </a:lnTo>
                        <a:lnTo>
                          <a:pt x="719" y="1627"/>
                        </a:lnTo>
                        <a:lnTo>
                          <a:pt x="697" y="1647"/>
                        </a:lnTo>
                        <a:lnTo>
                          <a:pt x="675" y="1668"/>
                        </a:lnTo>
                        <a:lnTo>
                          <a:pt x="656" y="1691"/>
                        </a:lnTo>
                        <a:lnTo>
                          <a:pt x="635" y="1714"/>
                        </a:lnTo>
                        <a:lnTo>
                          <a:pt x="615" y="1736"/>
                        </a:lnTo>
                        <a:lnTo>
                          <a:pt x="591" y="1757"/>
                        </a:lnTo>
                        <a:lnTo>
                          <a:pt x="567" y="1775"/>
                        </a:lnTo>
                        <a:lnTo>
                          <a:pt x="557" y="1746"/>
                        </a:lnTo>
                        <a:lnTo>
                          <a:pt x="554" y="1716"/>
                        </a:lnTo>
                        <a:lnTo>
                          <a:pt x="557" y="1687"/>
                        </a:lnTo>
                        <a:lnTo>
                          <a:pt x="567" y="1658"/>
                        </a:lnTo>
                        <a:lnTo>
                          <a:pt x="568" y="1588"/>
                        </a:lnTo>
                        <a:lnTo>
                          <a:pt x="579" y="1547"/>
                        </a:lnTo>
                        <a:lnTo>
                          <a:pt x="582" y="1506"/>
                        </a:lnTo>
                        <a:lnTo>
                          <a:pt x="579" y="1465"/>
                        </a:lnTo>
                        <a:lnTo>
                          <a:pt x="568" y="1423"/>
                        </a:lnTo>
                        <a:lnTo>
                          <a:pt x="564" y="1408"/>
                        </a:lnTo>
                        <a:lnTo>
                          <a:pt x="561" y="1393"/>
                        </a:lnTo>
                        <a:lnTo>
                          <a:pt x="554" y="1380"/>
                        </a:lnTo>
                        <a:lnTo>
                          <a:pt x="534" y="1347"/>
                        </a:lnTo>
                        <a:lnTo>
                          <a:pt x="513" y="1314"/>
                        </a:lnTo>
                        <a:lnTo>
                          <a:pt x="494" y="1279"/>
                        </a:lnTo>
                        <a:lnTo>
                          <a:pt x="479" y="1246"/>
                        </a:lnTo>
                        <a:lnTo>
                          <a:pt x="467" y="1212"/>
                        </a:lnTo>
                        <a:lnTo>
                          <a:pt x="460" y="1176"/>
                        </a:lnTo>
                        <a:lnTo>
                          <a:pt x="457" y="1139"/>
                        </a:lnTo>
                        <a:lnTo>
                          <a:pt x="462" y="1102"/>
                        </a:lnTo>
                        <a:lnTo>
                          <a:pt x="475" y="1064"/>
                        </a:lnTo>
                        <a:lnTo>
                          <a:pt x="497" y="1024"/>
                        </a:lnTo>
                        <a:lnTo>
                          <a:pt x="480" y="1014"/>
                        </a:lnTo>
                        <a:lnTo>
                          <a:pt x="464" y="1012"/>
                        </a:lnTo>
                        <a:lnTo>
                          <a:pt x="446" y="1012"/>
                        </a:lnTo>
                        <a:lnTo>
                          <a:pt x="428" y="1012"/>
                        </a:lnTo>
                        <a:lnTo>
                          <a:pt x="412" y="1012"/>
                        </a:lnTo>
                        <a:lnTo>
                          <a:pt x="394" y="1009"/>
                        </a:lnTo>
                        <a:lnTo>
                          <a:pt x="379" y="1001"/>
                        </a:lnTo>
                        <a:lnTo>
                          <a:pt x="349" y="979"/>
                        </a:lnTo>
                        <a:lnTo>
                          <a:pt x="321" y="954"/>
                        </a:lnTo>
                        <a:lnTo>
                          <a:pt x="292" y="929"/>
                        </a:lnTo>
                        <a:lnTo>
                          <a:pt x="263" y="906"/>
                        </a:lnTo>
                        <a:lnTo>
                          <a:pt x="233" y="885"/>
                        </a:lnTo>
                        <a:lnTo>
                          <a:pt x="199" y="868"/>
                        </a:lnTo>
                        <a:lnTo>
                          <a:pt x="162" y="854"/>
                        </a:lnTo>
                        <a:lnTo>
                          <a:pt x="144" y="847"/>
                        </a:lnTo>
                        <a:lnTo>
                          <a:pt x="129" y="835"/>
                        </a:lnTo>
                        <a:lnTo>
                          <a:pt x="118" y="820"/>
                        </a:lnTo>
                        <a:lnTo>
                          <a:pt x="110" y="802"/>
                        </a:lnTo>
                        <a:lnTo>
                          <a:pt x="103" y="783"/>
                        </a:lnTo>
                        <a:lnTo>
                          <a:pt x="97" y="762"/>
                        </a:lnTo>
                        <a:lnTo>
                          <a:pt x="95" y="743"/>
                        </a:lnTo>
                        <a:lnTo>
                          <a:pt x="84" y="740"/>
                        </a:lnTo>
                        <a:lnTo>
                          <a:pt x="77" y="734"/>
                        </a:lnTo>
                        <a:lnTo>
                          <a:pt x="71" y="726"/>
                        </a:lnTo>
                        <a:lnTo>
                          <a:pt x="69" y="717"/>
                        </a:lnTo>
                        <a:lnTo>
                          <a:pt x="66" y="706"/>
                        </a:lnTo>
                        <a:lnTo>
                          <a:pt x="63" y="696"/>
                        </a:lnTo>
                        <a:lnTo>
                          <a:pt x="60" y="686"/>
                        </a:lnTo>
                        <a:lnTo>
                          <a:pt x="56" y="678"/>
                        </a:lnTo>
                        <a:lnTo>
                          <a:pt x="49" y="673"/>
                        </a:lnTo>
                        <a:lnTo>
                          <a:pt x="38" y="670"/>
                        </a:lnTo>
                        <a:lnTo>
                          <a:pt x="25" y="671"/>
                        </a:lnTo>
                        <a:lnTo>
                          <a:pt x="11" y="625"/>
                        </a:lnTo>
                        <a:lnTo>
                          <a:pt x="4" y="578"/>
                        </a:lnTo>
                        <a:lnTo>
                          <a:pt x="1" y="531"/>
                        </a:lnTo>
                        <a:lnTo>
                          <a:pt x="0" y="483"/>
                        </a:lnTo>
                        <a:lnTo>
                          <a:pt x="0" y="437"/>
                        </a:lnTo>
                        <a:lnTo>
                          <a:pt x="14" y="408"/>
                        </a:lnTo>
                        <a:lnTo>
                          <a:pt x="25" y="378"/>
                        </a:lnTo>
                        <a:lnTo>
                          <a:pt x="34" y="347"/>
                        </a:lnTo>
                        <a:lnTo>
                          <a:pt x="48" y="319"/>
                        </a:lnTo>
                        <a:lnTo>
                          <a:pt x="48" y="298"/>
                        </a:lnTo>
                        <a:lnTo>
                          <a:pt x="52" y="276"/>
                        </a:lnTo>
                        <a:lnTo>
                          <a:pt x="58" y="254"/>
                        </a:lnTo>
                        <a:lnTo>
                          <a:pt x="62" y="232"/>
                        </a:lnTo>
                        <a:lnTo>
                          <a:pt x="64" y="210"/>
                        </a:lnTo>
                        <a:lnTo>
                          <a:pt x="62" y="190"/>
                        </a:lnTo>
                        <a:lnTo>
                          <a:pt x="52" y="168"/>
                        </a:lnTo>
                        <a:lnTo>
                          <a:pt x="36" y="146"/>
                        </a:lnTo>
                        <a:lnTo>
                          <a:pt x="29" y="133"/>
                        </a:lnTo>
                        <a:lnTo>
                          <a:pt x="29" y="122"/>
                        </a:lnTo>
                        <a:lnTo>
                          <a:pt x="36" y="111"/>
                        </a:lnTo>
                        <a:lnTo>
                          <a:pt x="45" y="102"/>
                        </a:lnTo>
                        <a:lnTo>
                          <a:pt x="58" y="92"/>
                        </a:lnTo>
                        <a:lnTo>
                          <a:pt x="70" y="85"/>
                        </a:lnTo>
                        <a:lnTo>
                          <a:pt x="93" y="77"/>
                        </a:lnTo>
                        <a:lnTo>
                          <a:pt x="115" y="67"/>
                        </a:lnTo>
                        <a:lnTo>
                          <a:pt x="137" y="59"/>
                        </a:lnTo>
                        <a:lnTo>
                          <a:pt x="159" y="51"/>
                        </a:lnTo>
                        <a:lnTo>
                          <a:pt x="182" y="47"/>
                        </a:lnTo>
                        <a:lnTo>
                          <a:pt x="206" y="46"/>
                        </a:lnTo>
                        <a:lnTo>
                          <a:pt x="229" y="50"/>
                        </a:lnTo>
                        <a:lnTo>
                          <a:pt x="255" y="58"/>
                        </a:lnTo>
                        <a:lnTo>
                          <a:pt x="281" y="76"/>
                        </a:lnTo>
                        <a:lnTo>
                          <a:pt x="299" y="84"/>
                        </a:lnTo>
                        <a:lnTo>
                          <a:pt x="318" y="88"/>
                        </a:lnTo>
                        <a:lnTo>
                          <a:pt x="338" y="85"/>
                        </a:lnTo>
                        <a:lnTo>
                          <a:pt x="358" y="78"/>
                        </a:lnTo>
                        <a:lnTo>
                          <a:pt x="377" y="66"/>
                        </a:lnTo>
                        <a:lnTo>
                          <a:pt x="395" y="51"/>
                        </a:lnTo>
                        <a:lnTo>
                          <a:pt x="412" y="33"/>
                        </a:lnTo>
                        <a:lnTo>
                          <a:pt x="425" y="14"/>
                        </a:lnTo>
                        <a:lnTo>
                          <a:pt x="450" y="14"/>
                        </a:lnTo>
                        <a:lnTo>
                          <a:pt x="515" y="4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2" name="Freeform 10"/>
                  <p:cNvSpPr>
                    <a:spLocks/>
                  </p:cNvSpPr>
                  <p:nvPr/>
                </p:nvSpPr>
                <p:spPr bwMode="auto">
                  <a:xfrm>
                    <a:off x="-3414991" y="-498017"/>
                    <a:ext cx="85725" cy="85725"/>
                  </a:xfrm>
                  <a:custGeom>
                    <a:avLst/>
                    <a:gdLst>
                      <a:gd name="T0" fmla="*/ 70 w 109"/>
                      <a:gd name="T1" fmla="*/ 0 h 107"/>
                      <a:gd name="T2" fmla="*/ 87 w 109"/>
                      <a:gd name="T3" fmla="*/ 6 h 107"/>
                      <a:gd name="T4" fmla="*/ 105 w 109"/>
                      <a:gd name="T5" fmla="*/ 17 h 107"/>
                      <a:gd name="T6" fmla="*/ 103 w 109"/>
                      <a:gd name="T7" fmla="*/ 26 h 107"/>
                      <a:gd name="T8" fmla="*/ 105 w 109"/>
                      <a:gd name="T9" fmla="*/ 39 h 107"/>
                      <a:gd name="T10" fmla="*/ 106 w 109"/>
                      <a:gd name="T11" fmla="*/ 51 h 107"/>
                      <a:gd name="T12" fmla="*/ 107 w 109"/>
                      <a:gd name="T13" fmla="*/ 63 h 107"/>
                      <a:gd name="T14" fmla="*/ 109 w 109"/>
                      <a:gd name="T15" fmla="*/ 74 h 107"/>
                      <a:gd name="T16" fmla="*/ 107 w 109"/>
                      <a:gd name="T17" fmla="*/ 85 h 107"/>
                      <a:gd name="T18" fmla="*/ 105 w 109"/>
                      <a:gd name="T19" fmla="*/ 94 h 107"/>
                      <a:gd name="T20" fmla="*/ 98 w 109"/>
                      <a:gd name="T21" fmla="*/ 101 h 107"/>
                      <a:gd name="T22" fmla="*/ 87 w 109"/>
                      <a:gd name="T23" fmla="*/ 106 h 107"/>
                      <a:gd name="T24" fmla="*/ 72 w 109"/>
                      <a:gd name="T25" fmla="*/ 107 h 107"/>
                      <a:gd name="T26" fmla="*/ 50 w 109"/>
                      <a:gd name="T27" fmla="*/ 105 h 107"/>
                      <a:gd name="T28" fmla="*/ 29 w 109"/>
                      <a:gd name="T29" fmla="*/ 94 h 107"/>
                      <a:gd name="T30" fmla="*/ 14 w 109"/>
                      <a:gd name="T31" fmla="*/ 79 h 107"/>
                      <a:gd name="T32" fmla="*/ 4 w 109"/>
                      <a:gd name="T33" fmla="*/ 58 h 107"/>
                      <a:gd name="T34" fmla="*/ 0 w 109"/>
                      <a:gd name="T35" fmla="*/ 35 h 107"/>
                      <a:gd name="T36" fmla="*/ 14 w 109"/>
                      <a:gd name="T37" fmla="*/ 24 h 107"/>
                      <a:gd name="T38" fmla="*/ 28 w 109"/>
                      <a:gd name="T39" fmla="*/ 14 h 107"/>
                      <a:gd name="T40" fmla="*/ 42 w 109"/>
                      <a:gd name="T41" fmla="*/ 6 h 107"/>
                      <a:gd name="T42" fmla="*/ 55 w 109"/>
                      <a:gd name="T43" fmla="*/ 2 h 107"/>
                      <a:gd name="T44" fmla="*/ 70 w 109"/>
                      <a:gd name="T45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09" h="107">
                        <a:moveTo>
                          <a:pt x="70" y="0"/>
                        </a:moveTo>
                        <a:lnTo>
                          <a:pt x="87" y="6"/>
                        </a:lnTo>
                        <a:lnTo>
                          <a:pt x="105" y="17"/>
                        </a:lnTo>
                        <a:lnTo>
                          <a:pt x="103" y="26"/>
                        </a:lnTo>
                        <a:lnTo>
                          <a:pt x="105" y="39"/>
                        </a:lnTo>
                        <a:lnTo>
                          <a:pt x="106" y="51"/>
                        </a:lnTo>
                        <a:lnTo>
                          <a:pt x="107" y="63"/>
                        </a:lnTo>
                        <a:lnTo>
                          <a:pt x="109" y="74"/>
                        </a:lnTo>
                        <a:lnTo>
                          <a:pt x="107" y="85"/>
                        </a:lnTo>
                        <a:lnTo>
                          <a:pt x="105" y="94"/>
                        </a:lnTo>
                        <a:lnTo>
                          <a:pt x="98" y="101"/>
                        </a:lnTo>
                        <a:lnTo>
                          <a:pt x="87" y="106"/>
                        </a:lnTo>
                        <a:lnTo>
                          <a:pt x="72" y="107"/>
                        </a:lnTo>
                        <a:lnTo>
                          <a:pt x="50" y="105"/>
                        </a:lnTo>
                        <a:lnTo>
                          <a:pt x="29" y="94"/>
                        </a:lnTo>
                        <a:lnTo>
                          <a:pt x="14" y="79"/>
                        </a:lnTo>
                        <a:lnTo>
                          <a:pt x="4" y="58"/>
                        </a:lnTo>
                        <a:lnTo>
                          <a:pt x="0" y="35"/>
                        </a:lnTo>
                        <a:lnTo>
                          <a:pt x="14" y="24"/>
                        </a:lnTo>
                        <a:lnTo>
                          <a:pt x="28" y="14"/>
                        </a:lnTo>
                        <a:lnTo>
                          <a:pt x="42" y="6"/>
                        </a:lnTo>
                        <a:lnTo>
                          <a:pt x="55" y="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3" name="Freeform 11"/>
                  <p:cNvSpPr>
                    <a:spLocks/>
                  </p:cNvSpPr>
                  <p:nvPr/>
                </p:nvSpPr>
                <p:spPr bwMode="auto">
                  <a:xfrm>
                    <a:off x="-3451503" y="-509129"/>
                    <a:ext cx="130175" cy="38100"/>
                  </a:xfrm>
                  <a:custGeom>
                    <a:avLst/>
                    <a:gdLst>
                      <a:gd name="T0" fmla="*/ 58 w 163"/>
                      <a:gd name="T1" fmla="*/ 0 h 50"/>
                      <a:gd name="T2" fmla="*/ 80 w 163"/>
                      <a:gd name="T3" fmla="*/ 2 h 50"/>
                      <a:gd name="T4" fmla="*/ 100 w 163"/>
                      <a:gd name="T5" fmla="*/ 3 h 50"/>
                      <a:gd name="T6" fmla="*/ 121 w 163"/>
                      <a:gd name="T7" fmla="*/ 3 h 50"/>
                      <a:gd name="T8" fmla="*/ 141 w 163"/>
                      <a:gd name="T9" fmla="*/ 2 h 50"/>
                      <a:gd name="T10" fmla="*/ 163 w 163"/>
                      <a:gd name="T11" fmla="*/ 25 h 50"/>
                      <a:gd name="T12" fmla="*/ 157 w 163"/>
                      <a:gd name="T13" fmla="*/ 33 h 50"/>
                      <a:gd name="T14" fmla="*/ 150 w 163"/>
                      <a:gd name="T15" fmla="*/ 33 h 50"/>
                      <a:gd name="T16" fmla="*/ 141 w 163"/>
                      <a:gd name="T17" fmla="*/ 26 h 50"/>
                      <a:gd name="T18" fmla="*/ 45 w 163"/>
                      <a:gd name="T19" fmla="*/ 50 h 50"/>
                      <a:gd name="T20" fmla="*/ 0 w 163"/>
                      <a:gd name="T21" fmla="*/ 24 h 50"/>
                      <a:gd name="T22" fmla="*/ 18 w 163"/>
                      <a:gd name="T23" fmla="*/ 11 h 50"/>
                      <a:gd name="T24" fmla="*/ 39 w 163"/>
                      <a:gd name="T25" fmla="*/ 3 h 50"/>
                      <a:gd name="T26" fmla="*/ 58 w 163"/>
                      <a:gd name="T27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63" h="50">
                        <a:moveTo>
                          <a:pt x="58" y="0"/>
                        </a:moveTo>
                        <a:lnTo>
                          <a:pt x="80" y="2"/>
                        </a:lnTo>
                        <a:lnTo>
                          <a:pt x="100" y="3"/>
                        </a:lnTo>
                        <a:lnTo>
                          <a:pt x="121" y="3"/>
                        </a:lnTo>
                        <a:lnTo>
                          <a:pt x="141" y="2"/>
                        </a:lnTo>
                        <a:lnTo>
                          <a:pt x="163" y="25"/>
                        </a:lnTo>
                        <a:lnTo>
                          <a:pt x="157" y="33"/>
                        </a:lnTo>
                        <a:lnTo>
                          <a:pt x="150" y="33"/>
                        </a:lnTo>
                        <a:lnTo>
                          <a:pt x="141" y="26"/>
                        </a:lnTo>
                        <a:lnTo>
                          <a:pt x="45" y="50"/>
                        </a:lnTo>
                        <a:lnTo>
                          <a:pt x="0" y="24"/>
                        </a:lnTo>
                        <a:lnTo>
                          <a:pt x="18" y="11"/>
                        </a:lnTo>
                        <a:lnTo>
                          <a:pt x="39" y="3"/>
                        </a:lnTo>
                        <a:lnTo>
                          <a:pt x="5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4" name="Freeform 12"/>
                  <p:cNvSpPr>
                    <a:spLocks/>
                  </p:cNvSpPr>
                  <p:nvPr/>
                </p:nvSpPr>
                <p:spPr bwMode="auto">
                  <a:xfrm>
                    <a:off x="-3489603" y="573546"/>
                    <a:ext cx="20638" cy="130175"/>
                  </a:xfrm>
                  <a:custGeom>
                    <a:avLst/>
                    <a:gdLst>
                      <a:gd name="T0" fmla="*/ 0 w 26"/>
                      <a:gd name="T1" fmla="*/ 0 h 165"/>
                      <a:gd name="T2" fmla="*/ 18 w 26"/>
                      <a:gd name="T3" fmla="*/ 33 h 165"/>
                      <a:gd name="T4" fmla="*/ 26 w 26"/>
                      <a:gd name="T5" fmla="*/ 66 h 165"/>
                      <a:gd name="T6" fmla="*/ 26 w 26"/>
                      <a:gd name="T7" fmla="*/ 99 h 165"/>
                      <a:gd name="T8" fmla="*/ 18 w 26"/>
                      <a:gd name="T9" fmla="*/ 132 h 165"/>
                      <a:gd name="T10" fmla="*/ 0 w 26"/>
                      <a:gd name="T11" fmla="*/ 165 h 165"/>
                      <a:gd name="T12" fmla="*/ 0 w 26"/>
                      <a:gd name="T13" fmla="*/ 0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6" h="165">
                        <a:moveTo>
                          <a:pt x="0" y="0"/>
                        </a:moveTo>
                        <a:lnTo>
                          <a:pt x="18" y="33"/>
                        </a:lnTo>
                        <a:lnTo>
                          <a:pt x="26" y="66"/>
                        </a:lnTo>
                        <a:lnTo>
                          <a:pt x="26" y="99"/>
                        </a:lnTo>
                        <a:lnTo>
                          <a:pt x="18" y="132"/>
                        </a:lnTo>
                        <a:lnTo>
                          <a:pt x="0" y="1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5" name="Freeform 13"/>
                  <p:cNvSpPr>
                    <a:spLocks/>
                  </p:cNvSpPr>
                  <p:nvPr/>
                </p:nvSpPr>
                <p:spPr bwMode="auto">
                  <a:xfrm>
                    <a:off x="-3376891" y="-490079"/>
                    <a:ext cx="55563" cy="84138"/>
                  </a:xfrm>
                  <a:custGeom>
                    <a:avLst/>
                    <a:gdLst>
                      <a:gd name="T0" fmla="*/ 68 w 68"/>
                      <a:gd name="T1" fmla="*/ 0 h 106"/>
                      <a:gd name="T2" fmla="*/ 68 w 68"/>
                      <a:gd name="T3" fmla="*/ 38 h 106"/>
                      <a:gd name="T4" fmla="*/ 68 w 68"/>
                      <a:gd name="T5" fmla="*/ 67 h 106"/>
                      <a:gd name="T6" fmla="*/ 66 w 68"/>
                      <a:gd name="T7" fmla="*/ 86 h 106"/>
                      <a:gd name="T8" fmla="*/ 60 w 68"/>
                      <a:gd name="T9" fmla="*/ 99 h 106"/>
                      <a:gd name="T10" fmla="*/ 52 w 68"/>
                      <a:gd name="T11" fmla="*/ 106 h 106"/>
                      <a:gd name="T12" fmla="*/ 40 w 68"/>
                      <a:gd name="T13" fmla="*/ 106 h 106"/>
                      <a:gd name="T14" fmla="*/ 23 w 68"/>
                      <a:gd name="T15" fmla="*/ 101 h 106"/>
                      <a:gd name="T16" fmla="*/ 0 w 68"/>
                      <a:gd name="T17" fmla="*/ 95 h 106"/>
                      <a:gd name="T18" fmla="*/ 18 w 68"/>
                      <a:gd name="T19" fmla="*/ 91 h 106"/>
                      <a:gd name="T20" fmla="*/ 30 w 68"/>
                      <a:gd name="T21" fmla="*/ 84 h 106"/>
                      <a:gd name="T22" fmla="*/ 38 w 68"/>
                      <a:gd name="T23" fmla="*/ 75 h 106"/>
                      <a:gd name="T24" fmla="*/ 44 w 68"/>
                      <a:gd name="T25" fmla="*/ 64 h 106"/>
                      <a:gd name="T26" fmla="*/ 45 w 68"/>
                      <a:gd name="T27" fmla="*/ 52 h 106"/>
                      <a:gd name="T28" fmla="*/ 46 w 68"/>
                      <a:gd name="T29" fmla="*/ 40 h 106"/>
                      <a:gd name="T30" fmla="*/ 45 w 68"/>
                      <a:gd name="T31" fmla="*/ 26 h 106"/>
                      <a:gd name="T32" fmla="*/ 45 w 68"/>
                      <a:gd name="T33" fmla="*/ 14 h 106"/>
                      <a:gd name="T34" fmla="*/ 46 w 68"/>
                      <a:gd name="T35" fmla="*/ 1 h 106"/>
                      <a:gd name="T36" fmla="*/ 68 w 68"/>
                      <a:gd name="T37" fmla="*/ 0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68" h="106">
                        <a:moveTo>
                          <a:pt x="68" y="0"/>
                        </a:moveTo>
                        <a:lnTo>
                          <a:pt x="68" y="38"/>
                        </a:lnTo>
                        <a:lnTo>
                          <a:pt x="68" y="67"/>
                        </a:lnTo>
                        <a:lnTo>
                          <a:pt x="66" y="86"/>
                        </a:lnTo>
                        <a:lnTo>
                          <a:pt x="60" y="99"/>
                        </a:lnTo>
                        <a:lnTo>
                          <a:pt x="52" y="106"/>
                        </a:lnTo>
                        <a:lnTo>
                          <a:pt x="40" y="106"/>
                        </a:lnTo>
                        <a:lnTo>
                          <a:pt x="23" y="101"/>
                        </a:lnTo>
                        <a:lnTo>
                          <a:pt x="0" y="95"/>
                        </a:lnTo>
                        <a:lnTo>
                          <a:pt x="18" y="91"/>
                        </a:lnTo>
                        <a:lnTo>
                          <a:pt x="30" y="84"/>
                        </a:lnTo>
                        <a:lnTo>
                          <a:pt x="38" y="75"/>
                        </a:lnTo>
                        <a:lnTo>
                          <a:pt x="44" y="64"/>
                        </a:lnTo>
                        <a:lnTo>
                          <a:pt x="45" y="52"/>
                        </a:lnTo>
                        <a:lnTo>
                          <a:pt x="46" y="40"/>
                        </a:lnTo>
                        <a:lnTo>
                          <a:pt x="45" y="26"/>
                        </a:lnTo>
                        <a:lnTo>
                          <a:pt x="45" y="14"/>
                        </a:lnTo>
                        <a:lnTo>
                          <a:pt x="46" y="1"/>
                        </a:lnTo>
                        <a:lnTo>
                          <a:pt x="6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6" name="Freeform 14"/>
                  <p:cNvSpPr>
                    <a:spLocks/>
                  </p:cNvSpPr>
                  <p:nvPr/>
                </p:nvSpPr>
                <p:spPr bwMode="auto">
                  <a:xfrm>
                    <a:off x="-3602316" y="-78916"/>
                    <a:ext cx="38100" cy="80963"/>
                  </a:xfrm>
                  <a:custGeom>
                    <a:avLst/>
                    <a:gdLst>
                      <a:gd name="T0" fmla="*/ 48 w 48"/>
                      <a:gd name="T1" fmla="*/ 0 h 103"/>
                      <a:gd name="T2" fmla="*/ 47 w 48"/>
                      <a:gd name="T3" fmla="*/ 94 h 103"/>
                      <a:gd name="T4" fmla="*/ 32 w 48"/>
                      <a:gd name="T5" fmla="*/ 103 h 103"/>
                      <a:gd name="T6" fmla="*/ 17 w 48"/>
                      <a:gd name="T7" fmla="*/ 103 h 103"/>
                      <a:gd name="T8" fmla="*/ 0 w 48"/>
                      <a:gd name="T9" fmla="*/ 94 h 103"/>
                      <a:gd name="T10" fmla="*/ 2 w 48"/>
                      <a:gd name="T11" fmla="*/ 46 h 103"/>
                      <a:gd name="T12" fmla="*/ 48 w 48"/>
                      <a:gd name="T13" fmla="*/ 0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03">
                        <a:moveTo>
                          <a:pt x="48" y="0"/>
                        </a:moveTo>
                        <a:lnTo>
                          <a:pt x="47" y="94"/>
                        </a:lnTo>
                        <a:lnTo>
                          <a:pt x="32" y="103"/>
                        </a:lnTo>
                        <a:lnTo>
                          <a:pt x="17" y="103"/>
                        </a:lnTo>
                        <a:lnTo>
                          <a:pt x="0" y="94"/>
                        </a:lnTo>
                        <a:lnTo>
                          <a:pt x="2" y="46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7" name="Freeform 15"/>
                  <p:cNvSpPr>
                    <a:spLocks/>
                  </p:cNvSpPr>
                  <p:nvPr/>
                </p:nvSpPr>
                <p:spPr bwMode="auto">
                  <a:xfrm>
                    <a:off x="-3772178" y="-82091"/>
                    <a:ext cx="112713" cy="20638"/>
                  </a:xfrm>
                  <a:custGeom>
                    <a:avLst/>
                    <a:gdLst>
                      <a:gd name="T0" fmla="*/ 56 w 141"/>
                      <a:gd name="T1" fmla="*/ 0 h 26"/>
                      <a:gd name="T2" fmla="*/ 85 w 141"/>
                      <a:gd name="T3" fmla="*/ 0 h 26"/>
                      <a:gd name="T4" fmla="*/ 114 w 141"/>
                      <a:gd name="T5" fmla="*/ 8 h 26"/>
                      <a:gd name="T6" fmla="*/ 141 w 141"/>
                      <a:gd name="T7" fmla="*/ 26 h 26"/>
                      <a:gd name="T8" fmla="*/ 0 w 141"/>
                      <a:gd name="T9" fmla="*/ 26 h 26"/>
                      <a:gd name="T10" fmla="*/ 28 w 141"/>
                      <a:gd name="T11" fmla="*/ 8 h 26"/>
                      <a:gd name="T12" fmla="*/ 56 w 141"/>
                      <a:gd name="T13" fmla="*/ 0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41" h="26">
                        <a:moveTo>
                          <a:pt x="56" y="0"/>
                        </a:moveTo>
                        <a:lnTo>
                          <a:pt x="85" y="0"/>
                        </a:lnTo>
                        <a:lnTo>
                          <a:pt x="114" y="8"/>
                        </a:lnTo>
                        <a:lnTo>
                          <a:pt x="141" y="26"/>
                        </a:lnTo>
                        <a:lnTo>
                          <a:pt x="0" y="26"/>
                        </a:lnTo>
                        <a:lnTo>
                          <a:pt x="28" y="8"/>
                        </a:lnTo>
                        <a:lnTo>
                          <a:pt x="5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8" name="Freeform 16"/>
                  <p:cNvSpPr>
                    <a:spLocks/>
                  </p:cNvSpPr>
                  <p:nvPr/>
                </p:nvSpPr>
                <p:spPr bwMode="auto">
                  <a:xfrm>
                    <a:off x="-3619778" y="198896"/>
                    <a:ext cx="109538" cy="20638"/>
                  </a:xfrm>
                  <a:custGeom>
                    <a:avLst/>
                    <a:gdLst>
                      <a:gd name="T0" fmla="*/ 0 w 139"/>
                      <a:gd name="T1" fmla="*/ 0 h 26"/>
                      <a:gd name="T2" fmla="*/ 139 w 139"/>
                      <a:gd name="T3" fmla="*/ 1 h 26"/>
                      <a:gd name="T4" fmla="*/ 112 w 139"/>
                      <a:gd name="T5" fmla="*/ 18 h 26"/>
                      <a:gd name="T6" fmla="*/ 84 w 139"/>
                      <a:gd name="T7" fmla="*/ 26 h 26"/>
                      <a:gd name="T8" fmla="*/ 55 w 139"/>
                      <a:gd name="T9" fmla="*/ 26 h 26"/>
                      <a:gd name="T10" fmla="*/ 28 w 139"/>
                      <a:gd name="T11" fmla="*/ 18 h 26"/>
                      <a:gd name="T12" fmla="*/ 0 w 139"/>
                      <a:gd name="T13" fmla="*/ 0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9" h="26">
                        <a:moveTo>
                          <a:pt x="0" y="0"/>
                        </a:moveTo>
                        <a:lnTo>
                          <a:pt x="139" y="1"/>
                        </a:lnTo>
                        <a:lnTo>
                          <a:pt x="112" y="18"/>
                        </a:lnTo>
                        <a:lnTo>
                          <a:pt x="84" y="26"/>
                        </a:lnTo>
                        <a:lnTo>
                          <a:pt x="55" y="26"/>
                        </a:lnTo>
                        <a:lnTo>
                          <a:pt x="28" y="1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9" name="Freeform 17"/>
                  <p:cNvSpPr>
                    <a:spLocks/>
                  </p:cNvSpPr>
                  <p:nvPr/>
                </p:nvSpPr>
                <p:spPr bwMode="auto">
                  <a:xfrm>
                    <a:off x="-3792816" y="-59866"/>
                    <a:ext cx="20638" cy="109538"/>
                  </a:xfrm>
                  <a:custGeom>
                    <a:avLst/>
                    <a:gdLst>
                      <a:gd name="T0" fmla="*/ 26 w 26"/>
                      <a:gd name="T1" fmla="*/ 0 h 139"/>
                      <a:gd name="T2" fmla="*/ 26 w 26"/>
                      <a:gd name="T3" fmla="*/ 139 h 139"/>
                      <a:gd name="T4" fmla="*/ 9 w 26"/>
                      <a:gd name="T5" fmla="*/ 111 h 139"/>
                      <a:gd name="T6" fmla="*/ 0 w 26"/>
                      <a:gd name="T7" fmla="*/ 84 h 139"/>
                      <a:gd name="T8" fmla="*/ 0 w 26"/>
                      <a:gd name="T9" fmla="*/ 55 h 139"/>
                      <a:gd name="T10" fmla="*/ 9 w 26"/>
                      <a:gd name="T11" fmla="*/ 28 h 139"/>
                      <a:gd name="T12" fmla="*/ 26 w 26"/>
                      <a:gd name="T13" fmla="*/ 0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6" h="139">
                        <a:moveTo>
                          <a:pt x="26" y="0"/>
                        </a:moveTo>
                        <a:lnTo>
                          <a:pt x="26" y="139"/>
                        </a:lnTo>
                        <a:lnTo>
                          <a:pt x="9" y="111"/>
                        </a:lnTo>
                        <a:lnTo>
                          <a:pt x="0" y="84"/>
                        </a:lnTo>
                        <a:lnTo>
                          <a:pt x="0" y="55"/>
                        </a:lnTo>
                        <a:lnTo>
                          <a:pt x="9" y="28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0" name="Freeform 18"/>
                  <p:cNvSpPr>
                    <a:spLocks/>
                  </p:cNvSpPr>
                  <p:nvPr/>
                </p:nvSpPr>
                <p:spPr bwMode="auto">
                  <a:xfrm>
                    <a:off x="-3302278" y="648159"/>
                    <a:ext cx="57150" cy="53975"/>
                  </a:xfrm>
                  <a:custGeom>
                    <a:avLst/>
                    <a:gdLst>
                      <a:gd name="T0" fmla="*/ 71 w 71"/>
                      <a:gd name="T1" fmla="*/ 0 h 69"/>
                      <a:gd name="T2" fmla="*/ 67 w 71"/>
                      <a:gd name="T3" fmla="*/ 23 h 69"/>
                      <a:gd name="T4" fmla="*/ 58 w 71"/>
                      <a:gd name="T5" fmla="*/ 43 h 69"/>
                      <a:gd name="T6" fmla="*/ 44 w 71"/>
                      <a:gd name="T7" fmla="*/ 56 h 69"/>
                      <a:gd name="T8" fmla="*/ 25 w 71"/>
                      <a:gd name="T9" fmla="*/ 66 h 69"/>
                      <a:gd name="T10" fmla="*/ 0 w 71"/>
                      <a:gd name="T11" fmla="*/ 69 h 69"/>
                      <a:gd name="T12" fmla="*/ 14 w 71"/>
                      <a:gd name="T13" fmla="*/ 47 h 69"/>
                      <a:gd name="T14" fmla="*/ 29 w 71"/>
                      <a:gd name="T15" fmla="*/ 28 h 69"/>
                      <a:gd name="T16" fmla="*/ 49 w 71"/>
                      <a:gd name="T17" fmla="*/ 13 h 69"/>
                      <a:gd name="T18" fmla="*/ 71 w 71"/>
                      <a:gd name="T19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69">
                        <a:moveTo>
                          <a:pt x="71" y="0"/>
                        </a:moveTo>
                        <a:lnTo>
                          <a:pt x="67" y="23"/>
                        </a:lnTo>
                        <a:lnTo>
                          <a:pt x="58" y="43"/>
                        </a:lnTo>
                        <a:lnTo>
                          <a:pt x="44" y="56"/>
                        </a:lnTo>
                        <a:lnTo>
                          <a:pt x="25" y="66"/>
                        </a:lnTo>
                        <a:lnTo>
                          <a:pt x="0" y="69"/>
                        </a:lnTo>
                        <a:lnTo>
                          <a:pt x="14" y="47"/>
                        </a:lnTo>
                        <a:lnTo>
                          <a:pt x="29" y="28"/>
                        </a:lnTo>
                        <a:lnTo>
                          <a:pt x="49" y="13"/>
                        </a:lnTo>
                        <a:lnTo>
                          <a:pt x="7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1" name="Freeform 19"/>
                  <p:cNvSpPr>
                    <a:spLocks/>
                  </p:cNvSpPr>
                  <p:nvPr/>
                </p:nvSpPr>
                <p:spPr bwMode="auto">
                  <a:xfrm>
                    <a:off x="-3510241" y="759284"/>
                    <a:ext cx="19050" cy="92075"/>
                  </a:xfrm>
                  <a:custGeom>
                    <a:avLst/>
                    <a:gdLst>
                      <a:gd name="T0" fmla="*/ 25 w 25"/>
                      <a:gd name="T1" fmla="*/ 0 h 117"/>
                      <a:gd name="T2" fmla="*/ 25 w 25"/>
                      <a:gd name="T3" fmla="*/ 117 h 117"/>
                      <a:gd name="T4" fmla="*/ 8 w 25"/>
                      <a:gd name="T5" fmla="*/ 93 h 117"/>
                      <a:gd name="T6" fmla="*/ 0 w 25"/>
                      <a:gd name="T7" fmla="*/ 70 h 117"/>
                      <a:gd name="T8" fmla="*/ 0 w 25"/>
                      <a:gd name="T9" fmla="*/ 47 h 117"/>
                      <a:gd name="T10" fmla="*/ 8 w 25"/>
                      <a:gd name="T11" fmla="*/ 23 h 117"/>
                      <a:gd name="T12" fmla="*/ 25 w 25"/>
                      <a:gd name="T13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5" h="117">
                        <a:moveTo>
                          <a:pt x="25" y="0"/>
                        </a:moveTo>
                        <a:lnTo>
                          <a:pt x="25" y="117"/>
                        </a:lnTo>
                        <a:lnTo>
                          <a:pt x="8" y="93"/>
                        </a:lnTo>
                        <a:lnTo>
                          <a:pt x="0" y="70"/>
                        </a:lnTo>
                        <a:lnTo>
                          <a:pt x="0" y="47"/>
                        </a:lnTo>
                        <a:lnTo>
                          <a:pt x="8" y="23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2" name="Freeform 20"/>
                  <p:cNvSpPr>
                    <a:spLocks/>
                  </p:cNvSpPr>
                  <p:nvPr/>
                </p:nvSpPr>
                <p:spPr bwMode="auto">
                  <a:xfrm>
                    <a:off x="-3640416" y="236996"/>
                    <a:ext cx="93663" cy="19050"/>
                  </a:xfrm>
                  <a:custGeom>
                    <a:avLst/>
                    <a:gdLst>
                      <a:gd name="T0" fmla="*/ 52 w 118"/>
                      <a:gd name="T1" fmla="*/ 0 h 25"/>
                      <a:gd name="T2" fmla="*/ 70 w 118"/>
                      <a:gd name="T3" fmla="*/ 0 h 25"/>
                      <a:gd name="T4" fmla="*/ 86 w 118"/>
                      <a:gd name="T5" fmla="*/ 4 h 25"/>
                      <a:gd name="T6" fmla="*/ 103 w 118"/>
                      <a:gd name="T7" fmla="*/ 11 h 25"/>
                      <a:gd name="T8" fmla="*/ 118 w 118"/>
                      <a:gd name="T9" fmla="*/ 25 h 25"/>
                      <a:gd name="T10" fmla="*/ 100 w 118"/>
                      <a:gd name="T11" fmla="*/ 24 h 25"/>
                      <a:gd name="T12" fmla="*/ 82 w 118"/>
                      <a:gd name="T13" fmla="*/ 25 h 25"/>
                      <a:gd name="T14" fmla="*/ 64 w 118"/>
                      <a:gd name="T15" fmla="*/ 25 h 25"/>
                      <a:gd name="T16" fmla="*/ 48 w 118"/>
                      <a:gd name="T17" fmla="*/ 25 h 25"/>
                      <a:gd name="T18" fmla="*/ 30 w 118"/>
                      <a:gd name="T19" fmla="*/ 22 h 25"/>
                      <a:gd name="T20" fmla="*/ 15 w 118"/>
                      <a:gd name="T21" fmla="*/ 15 h 25"/>
                      <a:gd name="T22" fmla="*/ 0 w 118"/>
                      <a:gd name="T23" fmla="*/ 2 h 25"/>
                      <a:gd name="T24" fmla="*/ 16 w 118"/>
                      <a:gd name="T25" fmla="*/ 3 h 25"/>
                      <a:gd name="T26" fmla="*/ 34 w 118"/>
                      <a:gd name="T27" fmla="*/ 2 h 25"/>
                      <a:gd name="T28" fmla="*/ 52 w 118"/>
                      <a:gd name="T2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8" h="25">
                        <a:moveTo>
                          <a:pt x="52" y="0"/>
                        </a:moveTo>
                        <a:lnTo>
                          <a:pt x="70" y="0"/>
                        </a:lnTo>
                        <a:lnTo>
                          <a:pt x="86" y="4"/>
                        </a:lnTo>
                        <a:lnTo>
                          <a:pt x="103" y="11"/>
                        </a:lnTo>
                        <a:lnTo>
                          <a:pt x="118" y="25"/>
                        </a:lnTo>
                        <a:lnTo>
                          <a:pt x="100" y="24"/>
                        </a:lnTo>
                        <a:lnTo>
                          <a:pt x="82" y="25"/>
                        </a:lnTo>
                        <a:lnTo>
                          <a:pt x="64" y="25"/>
                        </a:lnTo>
                        <a:lnTo>
                          <a:pt x="48" y="25"/>
                        </a:lnTo>
                        <a:lnTo>
                          <a:pt x="30" y="22"/>
                        </a:lnTo>
                        <a:lnTo>
                          <a:pt x="15" y="15"/>
                        </a:lnTo>
                        <a:lnTo>
                          <a:pt x="0" y="2"/>
                        </a:lnTo>
                        <a:lnTo>
                          <a:pt x="16" y="3"/>
                        </a:lnTo>
                        <a:lnTo>
                          <a:pt x="34" y="2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</p:grpSp>
          <p:sp>
            <p:nvSpPr>
              <p:cNvPr id="84" name="자유형 83"/>
              <p:cNvSpPr/>
              <p:nvPr userDrawn="1"/>
            </p:nvSpPr>
            <p:spPr>
              <a:xfrm>
                <a:off x="4119730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1997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 rot="19909172">
            <a:off x="7971974" y="4330653"/>
            <a:ext cx="4003097" cy="3211448"/>
            <a:chOff x="563958" y="562154"/>
            <a:chExt cx="6092826" cy="4887913"/>
          </a:xfrm>
          <a:gradFill>
            <a:gsLst>
              <a:gs pos="0">
                <a:srgbClr val="F5F5F5">
                  <a:alpha val="0"/>
                </a:srgbClr>
              </a:gs>
              <a:gs pos="73000">
                <a:srgbClr val="E4E8EE"/>
              </a:gs>
            </a:gsLst>
            <a:lin ang="18000000" scaled="0"/>
          </a:gradFill>
        </p:grpSpPr>
        <p:sp>
          <p:nvSpPr>
            <p:cNvPr id="3" name="Freeform 18"/>
            <p:cNvSpPr>
              <a:spLocks/>
            </p:cNvSpPr>
            <p:nvPr/>
          </p:nvSpPr>
          <p:spPr bwMode="auto">
            <a:xfrm>
              <a:off x="563958" y="1725792"/>
              <a:ext cx="6048375" cy="3144838"/>
            </a:xfrm>
            <a:custGeom>
              <a:avLst/>
              <a:gdLst>
                <a:gd name="T0" fmla="*/ 493 w 3810"/>
                <a:gd name="T1" fmla="*/ 4 h 1981"/>
                <a:gd name="T2" fmla="*/ 705 w 3810"/>
                <a:gd name="T3" fmla="*/ 33 h 1981"/>
                <a:gd name="T4" fmla="*/ 946 w 3810"/>
                <a:gd name="T5" fmla="*/ 89 h 1981"/>
                <a:gd name="T6" fmla="*/ 1211 w 3810"/>
                <a:gd name="T7" fmla="*/ 170 h 1981"/>
                <a:gd name="T8" fmla="*/ 1495 w 3810"/>
                <a:gd name="T9" fmla="*/ 275 h 1981"/>
                <a:gd name="T10" fmla="*/ 1792 w 3810"/>
                <a:gd name="T11" fmla="*/ 405 h 1981"/>
                <a:gd name="T12" fmla="*/ 2101 w 3810"/>
                <a:gd name="T13" fmla="*/ 555 h 1981"/>
                <a:gd name="T14" fmla="*/ 2435 w 3810"/>
                <a:gd name="T15" fmla="*/ 738 h 1981"/>
                <a:gd name="T16" fmla="*/ 2754 w 3810"/>
                <a:gd name="T17" fmla="*/ 938 h 1981"/>
                <a:gd name="T18" fmla="*/ 3042 w 3810"/>
                <a:gd name="T19" fmla="*/ 1139 h 1981"/>
                <a:gd name="T20" fmla="*/ 3291 w 3810"/>
                <a:gd name="T21" fmla="*/ 1338 h 1981"/>
                <a:gd name="T22" fmla="*/ 3499 w 3810"/>
                <a:gd name="T23" fmla="*/ 1532 h 1981"/>
                <a:gd name="T24" fmla="*/ 3660 w 3810"/>
                <a:gd name="T25" fmla="*/ 1714 h 1981"/>
                <a:gd name="T26" fmla="*/ 3768 w 3810"/>
                <a:gd name="T27" fmla="*/ 1881 h 1981"/>
                <a:gd name="T28" fmla="*/ 3784 w 3810"/>
                <a:gd name="T29" fmla="*/ 1928 h 1981"/>
                <a:gd name="T30" fmla="*/ 3667 w 3810"/>
                <a:gd name="T31" fmla="*/ 1759 h 1981"/>
                <a:gd name="T32" fmla="*/ 3498 w 3810"/>
                <a:gd name="T33" fmla="*/ 1575 h 1981"/>
                <a:gd name="T34" fmla="*/ 3282 w 3810"/>
                <a:gd name="T35" fmla="*/ 1380 h 1981"/>
                <a:gd name="T36" fmla="*/ 3023 w 3810"/>
                <a:gd name="T37" fmla="*/ 1179 h 1981"/>
                <a:gd name="T38" fmla="*/ 2728 w 3810"/>
                <a:gd name="T39" fmla="*/ 979 h 1981"/>
                <a:gd name="T40" fmla="*/ 2400 w 3810"/>
                <a:gd name="T41" fmla="*/ 783 h 1981"/>
                <a:gd name="T42" fmla="*/ 2076 w 3810"/>
                <a:gd name="T43" fmla="*/ 611 h 1981"/>
                <a:gd name="T44" fmla="*/ 1771 w 3810"/>
                <a:gd name="T45" fmla="*/ 469 h 1981"/>
                <a:gd name="T46" fmla="*/ 1478 w 3810"/>
                <a:gd name="T47" fmla="*/ 350 h 1981"/>
                <a:gd name="T48" fmla="*/ 1202 w 3810"/>
                <a:gd name="T49" fmla="*/ 255 h 1981"/>
                <a:gd name="T50" fmla="*/ 948 w 3810"/>
                <a:gd name="T51" fmla="*/ 186 h 1981"/>
                <a:gd name="T52" fmla="*/ 719 w 3810"/>
                <a:gd name="T53" fmla="*/ 144 h 1981"/>
                <a:gd name="T54" fmla="*/ 523 w 3810"/>
                <a:gd name="T55" fmla="*/ 129 h 1981"/>
                <a:gd name="T56" fmla="*/ 362 w 3810"/>
                <a:gd name="T57" fmla="*/ 144 h 1981"/>
                <a:gd name="T58" fmla="*/ 244 w 3810"/>
                <a:gd name="T59" fmla="*/ 188 h 1981"/>
                <a:gd name="T60" fmla="*/ 170 w 3810"/>
                <a:gd name="T61" fmla="*/ 263 h 1981"/>
                <a:gd name="T62" fmla="*/ 148 w 3810"/>
                <a:gd name="T63" fmla="*/ 366 h 1981"/>
                <a:gd name="T64" fmla="*/ 177 w 3810"/>
                <a:gd name="T65" fmla="*/ 489 h 1981"/>
                <a:gd name="T66" fmla="*/ 253 w 3810"/>
                <a:gd name="T67" fmla="*/ 631 h 1981"/>
                <a:gd name="T68" fmla="*/ 373 w 3810"/>
                <a:gd name="T69" fmla="*/ 786 h 1981"/>
                <a:gd name="T70" fmla="*/ 533 w 3810"/>
                <a:gd name="T71" fmla="*/ 953 h 1981"/>
                <a:gd name="T72" fmla="*/ 730 w 3810"/>
                <a:gd name="T73" fmla="*/ 1128 h 1981"/>
                <a:gd name="T74" fmla="*/ 510 w 3810"/>
                <a:gd name="T75" fmla="*/ 948 h 1981"/>
                <a:gd name="T76" fmla="*/ 325 w 3810"/>
                <a:gd name="T77" fmla="*/ 774 h 1981"/>
                <a:gd name="T78" fmla="*/ 178 w 3810"/>
                <a:gd name="T79" fmla="*/ 609 h 1981"/>
                <a:gd name="T80" fmla="*/ 73 w 3810"/>
                <a:gd name="T81" fmla="*/ 457 h 1981"/>
                <a:gd name="T82" fmla="*/ 14 w 3810"/>
                <a:gd name="T83" fmla="*/ 319 h 1981"/>
                <a:gd name="T84" fmla="*/ 2 w 3810"/>
                <a:gd name="T85" fmla="*/ 202 h 1981"/>
                <a:gd name="T86" fmla="*/ 42 w 3810"/>
                <a:gd name="T87" fmla="*/ 107 h 1981"/>
                <a:gd name="T88" fmla="*/ 129 w 3810"/>
                <a:gd name="T89" fmla="*/ 43 h 1981"/>
                <a:gd name="T90" fmla="*/ 260 w 3810"/>
                <a:gd name="T91" fmla="*/ 7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10" h="1981">
                  <a:moveTo>
                    <a:pt x="368" y="0"/>
                  </a:moveTo>
                  <a:lnTo>
                    <a:pt x="429" y="0"/>
                  </a:lnTo>
                  <a:lnTo>
                    <a:pt x="493" y="4"/>
                  </a:lnTo>
                  <a:lnTo>
                    <a:pt x="561" y="11"/>
                  </a:lnTo>
                  <a:lnTo>
                    <a:pt x="632" y="21"/>
                  </a:lnTo>
                  <a:lnTo>
                    <a:pt x="705" y="33"/>
                  </a:lnTo>
                  <a:lnTo>
                    <a:pt x="783" y="49"/>
                  </a:lnTo>
                  <a:lnTo>
                    <a:pt x="864" y="67"/>
                  </a:lnTo>
                  <a:lnTo>
                    <a:pt x="946" y="89"/>
                  </a:lnTo>
                  <a:lnTo>
                    <a:pt x="1033" y="114"/>
                  </a:lnTo>
                  <a:lnTo>
                    <a:pt x="1121" y="141"/>
                  </a:lnTo>
                  <a:lnTo>
                    <a:pt x="1211" y="170"/>
                  </a:lnTo>
                  <a:lnTo>
                    <a:pt x="1304" y="203"/>
                  </a:lnTo>
                  <a:lnTo>
                    <a:pt x="1399" y="238"/>
                  </a:lnTo>
                  <a:lnTo>
                    <a:pt x="1495" y="275"/>
                  </a:lnTo>
                  <a:lnTo>
                    <a:pt x="1593" y="316"/>
                  </a:lnTo>
                  <a:lnTo>
                    <a:pt x="1692" y="359"/>
                  </a:lnTo>
                  <a:lnTo>
                    <a:pt x="1792" y="405"/>
                  </a:lnTo>
                  <a:lnTo>
                    <a:pt x="1895" y="452"/>
                  </a:lnTo>
                  <a:lnTo>
                    <a:pt x="1998" y="503"/>
                  </a:lnTo>
                  <a:lnTo>
                    <a:pt x="2101" y="555"/>
                  </a:lnTo>
                  <a:lnTo>
                    <a:pt x="2205" y="610"/>
                  </a:lnTo>
                  <a:lnTo>
                    <a:pt x="2322" y="674"/>
                  </a:lnTo>
                  <a:lnTo>
                    <a:pt x="2435" y="738"/>
                  </a:lnTo>
                  <a:lnTo>
                    <a:pt x="2544" y="805"/>
                  </a:lnTo>
                  <a:lnTo>
                    <a:pt x="2651" y="870"/>
                  </a:lnTo>
                  <a:lnTo>
                    <a:pt x="2754" y="938"/>
                  </a:lnTo>
                  <a:lnTo>
                    <a:pt x="2854" y="1004"/>
                  </a:lnTo>
                  <a:lnTo>
                    <a:pt x="2950" y="1072"/>
                  </a:lnTo>
                  <a:lnTo>
                    <a:pt x="3042" y="1139"/>
                  </a:lnTo>
                  <a:lnTo>
                    <a:pt x="3129" y="1206"/>
                  </a:lnTo>
                  <a:lnTo>
                    <a:pt x="3212" y="1273"/>
                  </a:lnTo>
                  <a:lnTo>
                    <a:pt x="3291" y="1338"/>
                  </a:lnTo>
                  <a:lnTo>
                    <a:pt x="3366" y="1405"/>
                  </a:lnTo>
                  <a:lnTo>
                    <a:pt x="3435" y="1469"/>
                  </a:lnTo>
                  <a:lnTo>
                    <a:pt x="3499" y="1532"/>
                  </a:lnTo>
                  <a:lnTo>
                    <a:pt x="3558" y="1594"/>
                  </a:lnTo>
                  <a:lnTo>
                    <a:pt x="3612" y="1655"/>
                  </a:lnTo>
                  <a:lnTo>
                    <a:pt x="3660" y="1714"/>
                  </a:lnTo>
                  <a:lnTo>
                    <a:pt x="3701" y="1772"/>
                  </a:lnTo>
                  <a:lnTo>
                    <a:pt x="3738" y="1827"/>
                  </a:lnTo>
                  <a:lnTo>
                    <a:pt x="3768" y="1881"/>
                  </a:lnTo>
                  <a:lnTo>
                    <a:pt x="3792" y="1932"/>
                  </a:lnTo>
                  <a:lnTo>
                    <a:pt x="3810" y="1981"/>
                  </a:lnTo>
                  <a:lnTo>
                    <a:pt x="3784" y="1928"/>
                  </a:lnTo>
                  <a:lnTo>
                    <a:pt x="3750" y="1875"/>
                  </a:lnTo>
                  <a:lnTo>
                    <a:pt x="3712" y="1818"/>
                  </a:lnTo>
                  <a:lnTo>
                    <a:pt x="3667" y="1759"/>
                  </a:lnTo>
                  <a:lnTo>
                    <a:pt x="3616" y="1700"/>
                  </a:lnTo>
                  <a:lnTo>
                    <a:pt x="3559" y="1638"/>
                  </a:lnTo>
                  <a:lnTo>
                    <a:pt x="3498" y="1575"/>
                  </a:lnTo>
                  <a:lnTo>
                    <a:pt x="3431" y="1511"/>
                  </a:lnTo>
                  <a:lnTo>
                    <a:pt x="3359" y="1445"/>
                  </a:lnTo>
                  <a:lnTo>
                    <a:pt x="3282" y="1380"/>
                  </a:lnTo>
                  <a:lnTo>
                    <a:pt x="3200" y="1314"/>
                  </a:lnTo>
                  <a:lnTo>
                    <a:pt x="3114" y="1247"/>
                  </a:lnTo>
                  <a:lnTo>
                    <a:pt x="3023" y="1179"/>
                  </a:lnTo>
                  <a:lnTo>
                    <a:pt x="2929" y="1113"/>
                  </a:lnTo>
                  <a:lnTo>
                    <a:pt x="2830" y="1045"/>
                  </a:lnTo>
                  <a:lnTo>
                    <a:pt x="2728" y="979"/>
                  </a:lnTo>
                  <a:lnTo>
                    <a:pt x="2622" y="912"/>
                  </a:lnTo>
                  <a:lnTo>
                    <a:pt x="2513" y="847"/>
                  </a:lnTo>
                  <a:lnTo>
                    <a:pt x="2400" y="783"/>
                  </a:lnTo>
                  <a:lnTo>
                    <a:pt x="2284" y="718"/>
                  </a:lnTo>
                  <a:lnTo>
                    <a:pt x="2179" y="664"/>
                  </a:lnTo>
                  <a:lnTo>
                    <a:pt x="2076" y="611"/>
                  </a:lnTo>
                  <a:lnTo>
                    <a:pt x="1973" y="561"/>
                  </a:lnTo>
                  <a:lnTo>
                    <a:pt x="1872" y="513"/>
                  </a:lnTo>
                  <a:lnTo>
                    <a:pt x="1771" y="469"/>
                  </a:lnTo>
                  <a:lnTo>
                    <a:pt x="1671" y="426"/>
                  </a:lnTo>
                  <a:lnTo>
                    <a:pt x="1573" y="386"/>
                  </a:lnTo>
                  <a:lnTo>
                    <a:pt x="1478" y="350"/>
                  </a:lnTo>
                  <a:lnTo>
                    <a:pt x="1383" y="315"/>
                  </a:lnTo>
                  <a:lnTo>
                    <a:pt x="1291" y="283"/>
                  </a:lnTo>
                  <a:lnTo>
                    <a:pt x="1202" y="255"/>
                  </a:lnTo>
                  <a:lnTo>
                    <a:pt x="1114" y="230"/>
                  </a:lnTo>
                  <a:lnTo>
                    <a:pt x="1029" y="206"/>
                  </a:lnTo>
                  <a:lnTo>
                    <a:pt x="948" y="186"/>
                  </a:lnTo>
                  <a:lnTo>
                    <a:pt x="868" y="169"/>
                  </a:lnTo>
                  <a:lnTo>
                    <a:pt x="793" y="155"/>
                  </a:lnTo>
                  <a:lnTo>
                    <a:pt x="719" y="144"/>
                  </a:lnTo>
                  <a:lnTo>
                    <a:pt x="650" y="136"/>
                  </a:lnTo>
                  <a:lnTo>
                    <a:pt x="585" y="131"/>
                  </a:lnTo>
                  <a:lnTo>
                    <a:pt x="523" y="129"/>
                  </a:lnTo>
                  <a:lnTo>
                    <a:pt x="465" y="131"/>
                  </a:lnTo>
                  <a:lnTo>
                    <a:pt x="413" y="136"/>
                  </a:lnTo>
                  <a:lnTo>
                    <a:pt x="362" y="144"/>
                  </a:lnTo>
                  <a:lnTo>
                    <a:pt x="318" y="155"/>
                  </a:lnTo>
                  <a:lnTo>
                    <a:pt x="279" y="170"/>
                  </a:lnTo>
                  <a:lnTo>
                    <a:pt x="244" y="188"/>
                  </a:lnTo>
                  <a:lnTo>
                    <a:pt x="214" y="210"/>
                  </a:lnTo>
                  <a:lnTo>
                    <a:pt x="190" y="234"/>
                  </a:lnTo>
                  <a:lnTo>
                    <a:pt x="170" y="263"/>
                  </a:lnTo>
                  <a:lnTo>
                    <a:pt x="157" y="295"/>
                  </a:lnTo>
                  <a:lnTo>
                    <a:pt x="150" y="329"/>
                  </a:lnTo>
                  <a:lnTo>
                    <a:pt x="148" y="366"/>
                  </a:lnTo>
                  <a:lnTo>
                    <a:pt x="153" y="405"/>
                  </a:lnTo>
                  <a:lnTo>
                    <a:pt x="162" y="445"/>
                  </a:lnTo>
                  <a:lnTo>
                    <a:pt x="177" y="489"/>
                  </a:lnTo>
                  <a:lnTo>
                    <a:pt x="197" y="534"/>
                  </a:lnTo>
                  <a:lnTo>
                    <a:pt x="223" y="582"/>
                  </a:lnTo>
                  <a:lnTo>
                    <a:pt x="253" y="631"/>
                  </a:lnTo>
                  <a:lnTo>
                    <a:pt x="288" y="681"/>
                  </a:lnTo>
                  <a:lnTo>
                    <a:pt x="329" y="734"/>
                  </a:lnTo>
                  <a:lnTo>
                    <a:pt x="373" y="786"/>
                  </a:lnTo>
                  <a:lnTo>
                    <a:pt x="422" y="841"/>
                  </a:lnTo>
                  <a:lnTo>
                    <a:pt x="476" y="897"/>
                  </a:lnTo>
                  <a:lnTo>
                    <a:pt x="533" y="953"/>
                  </a:lnTo>
                  <a:lnTo>
                    <a:pt x="594" y="1010"/>
                  </a:lnTo>
                  <a:lnTo>
                    <a:pt x="660" y="1069"/>
                  </a:lnTo>
                  <a:lnTo>
                    <a:pt x="730" y="1128"/>
                  </a:lnTo>
                  <a:lnTo>
                    <a:pt x="653" y="1067"/>
                  </a:lnTo>
                  <a:lnTo>
                    <a:pt x="579" y="1008"/>
                  </a:lnTo>
                  <a:lnTo>
                    <a:pt x="510" y="948"/>
                  </a:lnTo>
                  <a:lnTo>
                    <a:pt x="444" y="889"/>
                  </a:lnTo>
                  <a:lnTo>
                    <a:pt x="382" y="832"/>
                  </a:lnTo>
                  <a:lnTo>
                    <a:pt x="325" y="774"/>
                  </a:lnTo>
                  <a:lnTo>
                    <a:pt x="272" y="718"/>
                  </a:lnTo>
                  <a:lnTo>
                    <a:pt x="223" y="662"/>
                  </a:lnTo>
                  <a:lnTo>
                    <a:pt x="178" y="609"/>
                  </a:lnTo>
                  <a:lnTo>
                    <a:pt x="139" y="557"/>
                  </a:lnTo>
                  <a:lnTo>
                    <a:pt x="104" y="506"/>
                  </a:lnTo>
                  <a:lnTo>
                    <a:pt x="73" y="457"/>
                  </a:lnTo>
                  <a:lnTo>
                    <a:pt x="48" y="409"/>
                  </a:lnTo>
                  <a:lnTo>
                    <a:pt x="28" y="364"/>
                  </a:lnTo>
                  <a:lnTo>
                    <a:pt x="14" y="319"/>
                  </a:lnTo>
                  <a:lnTo>
                    <a:pt x="3" y="279"/>
                  </a:lnTo>
                  <a:lnTo>
                    <a:pt x="0" y="239"/>
                  </a:lnTo>
                  <a:lnTo>
                    <a:pt x="2" y="202"/>
                  </a:lnTo>
                  <a:lnTo>
                    <a:pt x="9" y="168"/>
                  </a:lnTo>
                  <a:lnTo>
                    <a:pt x="23" y="136"/>
                  </a:lnTo>
                  <a:lnTo>
                    <a:pt x="42" y="107"/>
                  </a:lnTo>
                  <a:lnTo>
                    <a:pt x="65" y="82"/>
                  </a:lnTo>
                  <a:lnTo>
                    <a:pt x="94" y="60"/>
                  </a:lnTo>
                  <a:lnTo>
                    <a:pt x="129" y="43"/>
                  </a:lnTo>
                  <a:lnTo>
                    <a:pt x="168" y="28"/>
                  </a:lnTo>
                  <a:lnTo>
                    <a:pt x="211" y="16"/>
                  </a:lnTo>
                  <a:lnTo>
                    <a:pt x="260" y="7"/>
                  </a:lnTo>
                  <a:lnTo>
                    <a:pt x="311" y="2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1032271" y="1425754"/>
              <a:ext cx="5624513" cy="3349625"/>
            </a:xfrm>
            <a:custGeom>
              <a:avLst/>
              <a:gdLst>
                <a:gd name="T0" fmla="*/ 3244 w 3543"/>
                <a:gd name="T1" fmla="*/ 7 h 2110"/>
                <a:gd name="T2" fmla="*/ 3384 w 3543"/>
                <a:gd name="T3" fmla="*/ 44 h 2110"/>
                <a:gd name="T4" fmla="*/ 3483 w 3543"/>
                <a:gd name="T5" fmla="*/ 114 h 2110"/>
                <a:gd name="T6" fmla="*/ 3537 w 3543"/>
                <a:gd name="T7" fmla="*/ 219 h 2110"/>
                <a:gd name="T8" fmla="*/ 3538 w 3543"/>
                <a:gd name="T9" fmla="*/ 350 h 2110"/>
                <a:gd name="T10" fmla="*/ 3492 w 3543"/>
                <a:gd name="T11" fmla="*/ 500 h 2110"/>
                <a:gd name="T12" fmla="*/ 3399 w 3543"/>
                <a:gd name="T13" fmla="*/ 669 h 2110"/>
                <a:gd name="T14" fmla="*/ 3267 w 3543"/>
                <a:gd name="T15" fmla="*/ 851 h 2110"/>
                <a:gd name="T16" fmla="*/ 3094 w 3543"/>
                <a:gd name="T17" fmla="*/ 1044 h 2110"/>
                <a:gd name="T18" fmla="*/ 2887 w 3543"/>
                <a:gd name="T19" fmla="*/ 1241 h 2110"/>
                <a:gd name="T20" fmla="*/ 2647 w 3543"/>
                <a:gd name="T21" fmla="*/ 1440 h 2110"/>
                <a:gd name="T22" fmla="*/ 2720 w 3543"/>
                <a:gd name="T23" fmla="*/ 1374 h 2110"/>
                <a:gd name="T24" fmla="*/ 2932 w 3543"/>
                <a:gd name="T25" fmla="*/ 1178 h 2110"/>
                <a:gd name="T26" fmla="*/ 3108 w 3543"/>
                <a:gd name="T27" fmla="*/ 987 h 2110"/>
                <a:gd name="T28" fmla="*/ 3247 w 3543"/>
                <a:gd name="T29" fmla="*/ 805 h 2110"/>
                <a:gd name="T30" fmla="*/ 3341 w 3543"/>
                <a:gd name="T31" fmla="*/ 636 h 2110"/>
                <a:gd name="T32" fmla="*/ 3391 w 3543"/>
                <a:gd name="T33" fmla="*/ 484 h 2110"/>
                <a:gd name="T34" fmla="*/ 3391 w 3543"/>
                <a:gd name="T35" fmla="*/ 354 h 2110"/>
                <a:gd name="T36" fmla="*/ 3340 w 3543"/>
                <a:gd name="T37" fmla="*/ 250 h 2110"/>
                <a:gd name="T38" fmla="*/ 3244 w 3543"/>
                <a:gd name="T39" fmla="*/ 183 h 2110"/>
                <a:gd name="T40" fmla="*/ 3109 w 3543"/>
                <a:gd name="T41" fmla="*/ 147 h 2110"/>
                <a:gd name="T42" fmla="*/ 2939 w 3543"/>
                <a:gd name="T43" fmla="*/ 142 h 2110"/>
                <a:gd name="T44" fmla="*/ 2740 w 3543"/>
                <a:gd name="T45" fmla="*/ 166 h 2110"/>
                <a:gd name="T46" fmla="*/ 2514 w 3543"/>
                <a:gd name="T47" fmla="*/ 220 h 2110"/>
                <a:gd name="T48" fmla="*/ 2267 w 3543"/>
                <a:gd name="T49" fmla="*/ 301 h 2110"/>
                <a:gd name="T50" fmla="*/ 2002 w 3543"/>
                <a:gd name="T51" fmla="*/ 409 h 2110"/>
                <a:gd name="T52" fmla="*/ 1726 w 3543"/>
                <a:gd name="T53" fmla="*/ 542 h 2110"/>
                <a:gd name="T54" fmla="*/ 1443 w 3543"/>
                <a:gd name="T55" fmla="*/ 700 h 2110"/>
                <a:gd name="T56" fmla="*/ 1134 w 3543"/>
                <a:gd name="T57" fmla="*/ 896 h 2110"/>
                <a:gd name="T58" fmla="*/ 841 w 3543"/>
                <a:gd name="T59" fmla="*/ 1109 h 2110"/>
                <a:gd name="T60" fmla="*/ 583 w 3543"/>
                <a:gd name="T61" fmla="*/ 1326 h 2110"/>
                <a:gd name="T62" fmla="*/ 365 w 3543"/>
                <a:gd name="T63" fmla="*/ 1540 h 2110"/>
                <a:gd name="T64" fmla="*/ 192 w 3543"/>
                <a:gd name="T65" fmla="*/ 1745 h 2110"/>
                <a:gd name="T66" fmla="*/ 69 w 3543"/>
                <a:gd name="T67" fmla="*/ 1938 h 2110"/>
                <a:gd name="T68" fmla="*/ 0 w 3543"/>
                <a:gd name="T69" fmla="*/ 2110 h 2110"/>
                <a:gd name="T70" fmla="*/ 43 w 3543"/>
                <a:gd name="T71" fmla="*/ 1955 h 2110"/>
                <a:gd name="T72" fmla="*/ 135 w 3543"/>
                <a:gd name="T73" fmla="*/ 1780 h 2110"/>
                <a:gd name="T74" fmla="*/ 273 w 3543"/>
                <a:gd name="T75" fmla="*/ 1590 h 2110"/>
                <a:gd name="T76" fmla="*/ 453 w 3543"/>
                <a:gd name="T77" fmla="*/ 1389 h 2110"/>
                <a:gd name="T78" fmla="*/ 671 w 3543"/>
                <a:gd name="T79" fmla="*/ 1184 h 2110"/>
                <a:gd name="T80" fmla="*/ 924 w 3543"/>
                <a:gd name="T81" fmla="*/ 976 h 2110"/>
                <a:gd name="T82" fmla="*/ 1208 w 3543"/>
                <a:gd name="T83" fmla="*/ 772 h 2110"/>
                <a:gd name="T84" fmla="*/ 1511 w 3543"/>
                <a:gd name="T85" fmla="*/ 581 h 2110"/>
                <a:gd name="T86" fmla="*/ 1806 w 3543"/>
                <a:gd name="T87" fmla="*/ 416 h 2110"/>
                <a:gd name="T88" fmla="*/ 2093 w 3543"/>
                <a:gd name="T89" fmla="*/ 278 h 2110"/>
                <a:gd name="T90" fmla="*/ 2368 w 3543"/>
                <a:gd name="T91" fmla="*/ 166 h 2110"/>
                <a:gd name="T92" fmla="*/ 2624 w 3543"/>
                <a:gd name="T93" fmla="*/ 82 h 2110"/>
                <a:gd name="T94" fmla="*/ 2860 w 3543"/>
                <a:gd name="T95" fmla="*/ 26 h 2110"/>
                <a:gd name="T96" fmla="*/ 3069 w 3543"/>
                <a:gd name="T97" fmla="*/ 1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3" h="2110">
                  <a:moveTo>
                    <a:pt x="3130" y="0"/>
                  </a:moveTo>
                  <a:lnTo>
                    <a:pt x="3190" y="1"/>
                  </a:lnTo>
                  <a:lnTo>
                    <a:pt x="3244" y="7"/>
                  </a:lnTo>
                  <a:lnTo>
                    <a:pt x="3296" y="15"/>
                  </a:lnTo>
                  <a:lnTo>
                    <a:pt x="3342" y="28"/>
                  </a:lnTo>
                  <a:lnTo>
                    <a:pt x="3384" y="44"/>
                  </a:lnTo>
                  <a:lnTo>
                    <a:pt x="3423" y="64"/>
                  </a:lnTo>
                  <a:lnTo>
                    <a:pt x="3455" y="87"/>
                  </a:lnTo>
                  <a:lnTo>
                    <a:pt x="3483" y="114"/>
                  </a:lnTo>
                  <a:lnTo>
                    <a:pt x="3507" y="145"/>
                  </a:lnTo>
                  <a:lnTo>
                    <a:pt x="3524" y="180"/>
                  </a:lnTo>
                  <a:lnTo>
                    <a:pt x="3537" y="219"/>
                  </a:lnTo>
                  <a:lnTo>
                    <a:pt x="3543" y="260"/>
                  </a:lnTo>
                  <a:lnTo>
                    <a:pt x="3543" y="303"/>
                  </a:lnTo>
                  <a:lnTo>
                    <a:pt x="3538" y="350"/>
                  </a:lnTo>
                  <a:lnTo>
                    <a:pt x="3528" y="398"/>
                  </a:lnTo>
                  <a:lnTo>
                    <a:pt x="3513" y="448"/>
                  </a:lnTo>
                  <a:lnTo>
                    <a:pt x="3492" y="500"/>
                  </a:lnTo>
                  <a:lnTo>
                    <a:pt x="3466" y="555"/>
                  </a:lnTo>
                  <a:lnTo>
                    <a:pt x="3436" y="612"/>
                  </a:lnTo>
                  <a:lnTo>
                    <a:pt x="3399" y="669"/>
                  </a:lnTo>
                  <a:lnTo>
                    <a:pt x="3360" y="729"/>
                  </a:lnTo>
                  <a:lnTo>
                    <a:pt x="3316" y="790"/>
                  </a:lnTo>
                  <a:lnTo>
                    <a:pt x="3267" y="851"/>
                  </a:lnTo>
                  <a:lnTo>
                    <a:pt x="3213" y="914"/>
                  </a:lnTo>
                  <a:lnTo>
                    <a:pt x="3156" y="979"/>
                  </a:lnTo>
                  <a:lnTo>
                    <a:pt x="3094" y="1044"/>
                  </a:lnTo>
                  <a:lnTo>
                    <a:pt x="3029" y="1109"/>
                  </a:lnTo>
                  <a:lnTo>
                    <a:pt x="2959" y="1175"/>
                  </a:lnTo>
                  <a:lnTo>
                    <a:pt x="2887" y="1241"/>
                  </a:lnTo>
                  <a:lnTo>
                    <a:pt x="2810" y="1307"/>
                  </a:lnTo>
                  <a:lnTo>
                    <a:pt x="2731" y="1373"/>
                  </a:lnTo>
                  <a:lnTo>
                    <a:pt x="2647" y="1440"/>
                  </a:lnTo>
                  <a:lnTo>
                    <a:pt x="2560" y="1505"/>
                  </a:lnTo>
                  <a:lnTo>
                    <a:pt x="2642" y="1440"/>
                  </a:lnTo>
                  <a:lnTo>
                    <a:pt x="2720" y="1374"/>
                  </a:lnTo>
                  <a:lnTo>
                    <a:pt x="2795" y="1308"/>
                  </a:lnTo>
                  <a:lnTo>
                    <a:pt x="2866" y="1242"/>
                  </a:lnTo>
                  <a:lnTo>
                    <a:pt x="2932" y="1178"/>
                  </a:lnTo>
                  <a:lnTo>
                    <a:pt x="2995" y="1113"/>
                  </a:lnTo>
                  <a:lnTo>
                    <a:pt x="3055" y="1050"/>
                  </a:lnTo>
                  <a:lnTo>
                    <a:pt x="3108" y="987"/>
                  </a:lnTo>
                  <a:lnTo>
                    <a:pt x="3159" y="925"/>
                  </a:lnTo>
                  <a:lnTo>
                    <a:pt x="3205" y="864"/>
                  </a:lnTo>
                  <a:lnTo>
                    <a:pt x="3247" y="805"/>
                  </a:lnTo>
                  <a:lnTo>
                    <a:pt x="3283" y="746"/>
                  </a:lnTo>
                  <a:lnTo>
                    <a:pt x="3314" y="690"/>
                  </a:lnTo>
                  <a:lnTo>
                    <a:pt x="3341" y="636"/>
                  </a:lnTo>
                  <a:lnTo>
                    <a:pt x="3363" y="583"/>
                  </a:lnTo>
                  <a:lnTo>
                    <a:pt x="3380" y="532"/>
                  </a:lnTo>
                  <a:lnTo>
                    <a:pt x="3391" y="484"/>
                  </a:lnTo>
                  <a:lnTo>
                    <a:pt x="3396" y="438"/>
                  </a:lnTo>
                  <a:lnTo>
                    <a:pt x="3397" y="394"/>
                  </a:lnTo>
                  <a:lnTo>
                    <a:pt x="3391" y="354"/>
                  </a:lnTo>
                  <a:lnTo>
                    <a:pt x="3380" y="316"/>
                  </a:lnTo>
                  <a:lnTo>
                    <a:pt x="3362" y="281"/>
                  </a:lnTo>
                  <a:lnTo>
                    <a:pt x="3340" y="250"/>
                  </a:lnTo>
                  <a:lnTo>
                    <a:pt x="3312" y="225"/>
                  </a:lnTo>
                  <a:lnTo>
                    <a:pt x="3281" y="201"/>
                  </a:lnTo>
                  <a:lnTo>
                    <a:pt x="3244" y="183"/>
                  </a:lnTo>
                  <a:lnTo>
                    <a:pt x="3204" y="168"/>
                  </a:lnTo>
                  <a:lnTo>
                    <a:pt x="3158" y="156"/>
                  </a:lnTo>
                  <a:lnTo>
                    <a:pt x="3109" y="147"/>
                  </a:lnTo>
                  <a:lnTo>
                    <a:pt x="3057" y="142"/>
                  </a:lnTo>
                  <a:lnTo>
                    <a:pt x="3000" y="140"/>
                  </a:lnTo>
                  <a:lnTo>
                    <a:pt x="2939" y="142"/>
                  </a:lnTo>
                  <a:lnTo>
                    <a:pt x="2876" y="147"/>
                  </a:lnTo>
                  <a:lnTo>
                    <a:pt x="2810" y="155"/>
                  </a:lnTo>
                  <a:lnTo>
                    <a:pt x="2740" y="166"/>
                  </a:lnTo>
                  <a:lnTo>
                    <a:pt x="2666" y="182"/>
                  </a:lnTo>
                  <a:lnTo>
                    <a:pt x="2592" y="199"/>
                  </a:lnTo>
                  <a:lnTo>
                    <a:pt x="2514" y="220"/>
                  </a:lnTo>
                  <a:lnTo>
                    <a:pt x="2433" y="243"/>
                  </a:lnTo>
                  <a:lnTo>
                    <a:pt x="2351" y="271"/>
                  </a:lnTo>
                  <a:lnTo>
                    <a:pt x="2267" y="301"/>
                  </a:lnTo>
                  <a:lnTo>
                    <a:pt x="2179" y="334"/>
                  </a:lnTo>
                  <a:lnTo>
                    <a:pt x="2092" y="370"/>
                  </a:lnTo>
                  <a:lnTo>
                    <a:pt x="2002" y="409"/>
                  </a:lnTo>
                  <a:lnTo>
                    <a:pt x="1911" y="450"/>
                  </a:lnTo>
                  <a:lnTo>
                    <a:pt x="1819" y="494"/>
                  </a:lnTo>
                  <a:lnTo>
                    <a:pt x="1726" y="542"/>
                  </a:lnTo>
                  <a:lnTo>
                    <a:pt x="1633" y="591"/>
                  </a:lnTo>
                  <a:lnTo>
                    <a:pt x="1538" y="644"/>
                  </a:lnTo>
                  <a:lnTo>
                    <a:pt x="1443" y="700"/>
                  </a:lnTo>
                  <a:lnTo>
                    <a:pt x="1347" y="757"/>
                  </a:lnTo>
                  <a:lnTo>
                    <a:pt x="1239" y="826"/>
                  </a:lnTo>
                  <a:lnTo>
                    <a:pt x="1134" y="896"/>
                  </a:lnTo>
                  <a:lnTo>
                    <a:pt x="1032" y="966"/>
                  </a:lnTo>
                  <a:lnTo>
                    <a:pt x="935" y="1037"/>
                  </a:lnTo>
                  <a:lnTo>
                    <a:pt x="841" y="1109"/>
                  </a:lnTo>
                  <a:lnTo>
                    <a:pt x="750" y="1182"/>
                  </a:lnTo>
                  <a:lnTo>
                    <a:pt x="664" y="1254"/>
                  </a:lnTo>
                  <a:lnTo>
                    <a:pt x="583" y="1326"/>
                  </a:lnTo>
                  <a:lnTo>
                    <a:pt x="506" y="1398"/>
                  </a:lnTo>
                  <a:lnTo>
                    <a:pt x="433" y="1470"/>
                  </a:lnTo>
                  <a:lnTo>
                    <a:pt x="365" y="1540"/>
                  </a:lnTo>
                  <a:lnTo>
                    <a:pt x="303" y="1610"/>
                  </a:lnTo>
                  <a:lnTo>
                    <a:pt x="245" y="1679"/>
                  </a:lnTo>
                  <a:lnTo>
                    <a:pt x="192" y="1745"/>
                  </a:lnTo>
                  <a:lnTo>
                    <a:pt x="146" y="1812"/>
                  </a:lnTo>
                  <a:lnTo>
                    <a:pt x="105" y="1876"/>
                  </a:lnTo>
                  <a:lnTo>
                    <a:pt x="69" y="1938"/>
                  </a:lnTo>
                  <a:lnTo>
                    <a:pt x="39" y="1997"/>
                  </a:lnTo>
                  <a:lnTo>
                    <a:pt x="16" y="2056"/>
                  </a:lnTo>
                  <a:lnTo>
                    <a:pt x="0" y="2110"/>
                  </a:lnTo>
                  <a:lnTo>
                    <a:pt x="8" y="2061"/>
                  </a:lnTo>
                  <a:lnTo>
                    <a:pt x="22" y="2009"/>
                  </a:lnTo>
                  <a:lnTo>
                    <a:pt x="43" y="1955"/>
                  </a:lnTo>
                  <a:lnTo>
                    <a:pt x="67" y="1898"/>
                  </a:lnTo>
                  <a:lnTo>
                    <a:pt x="99" y="1840"/>
                  </a:lnTo>
                  <a:lnTo>
                    <a:pt x="135" y="1780"/>
                  </a:lnTo>
                  <a:lnTo>
                    <a:pt x="176" y="1718"/>
                  </a:lnTo>
                  <a:lnTo>
                    <a:pt x="222" y="1654"/>
                  </a:lnTo>
                  <a:lnTo>
                    <a:pt x="273" y="1590"/>
                  </a:lnTo>
                  <a:lnTo>
                    <a:pt x="329" y="1524"/>
                  </a:lnTo>
                  <a:lnTo>
                    <a:pt x="389" y="1457"/>
                  </a:lnTo>
                  <a:lnTo>
                    <a:pt x="453" y="1389"/>
                  </a:lnTo>
                  <a:lnTo>
                    <a:pt x="522" y="1322"/>
                  </a:lnTo>
                  <a:lnTo>
                    <a:pt x="594" y="1253"/>
                  </a:lnTo>
                  <a:lnTo>
                    <a:pt x="671" y="1184"/>
                  </a:lnTo>
                  <a:lnTo>
                    <a:pt x="752" y="1115"/>
                  </a:lnTo>
                  <a:lnTo>
                    <a:pt x="837" y="1045"/>
                  </a:lnTo>
                  <a:lnTo>
                    <a:pt x="924" y="976"/>
                  </a:lnTo>
                  <a:lnTo>
                    <a:pt x="1016" y="907"/>
                  </a:lnTo>
                  <a:lnTo>
                    <a:pt x="1111" y="840"/>
                  </a:lnTo>
                  <a:lnTo>
                    <a:pt x="1208" y="772"/>
                  </a:lnTo>
                  <a:lnTo>
                    <a:pt x="1309" y="706"/>
                  </a:lnTo>
                  <a:lnTo>
                    <a:pt x="1412" y="640"/>
                  </a:lnTo>
                  <a:lnTo>
                    <a:pt x="1511" y="581"/>
                  </a:lnTo>
                  <a:lnTo>
                    <a:pt x="1611" y="522"/>
                  </a:lnTo>
                  <a:lnTo>
                    <a:pt x="1708" y="469"/>
                  </a:lnTo>
                  <a:lnTo>
                    <a:pt x="1806" y="416"/>
                  </a:lnTo>
                  <a:lnTo>
                    <a:pt x="1903" y="367"/>
                  </a:lnTo>
                  <a:lnTo>
                    <a:pt x="1999" y="322"/>
                  </a:lnTo>
                  <a:lnTo>
                    <a:pt x="2093" y="278"/>
                  </a:lnTo>
                  <a:lnTo>
                    <a:pt x="2186" y="238"/>
                  </a:lnTo>
                  <a:lnTo>
                    <a:pt x="2278" y="200"/>
                  </a:lnTo>
                  <a:lnTo>
                    <a:pt x="2368" y="166"/>
                  </a:lnTo>
                  <a:lnTo>
                    <a:pt x="2455" y="135"/>
                  </a:lnTo>
                  <a:lnTo>
                    <a:pt x="2542" y="107"/>
                  </a:lnTo>
                  <a:lnTo>
                    <a:pt x="2624" y="82"/>
                  </a:lnTo>
                  <a:lnTo>
                    <a:pt x="2706" y="60"/>
                  </a:lnTo>
                  <a:lnTo>
                    <a:pt x="2784" y="42"/>
                  </a:lnTo>
                  <a:lnTo>
                    <a:pt x="2860" y="26"/>
                  </a:lnTo>
                  <a:lnTo>
                    <a:pt x="2932" y="15"/>
                  </a:lnTo>
                  <a:lnTo>
                    <a:pt x="3002" y="5"/>
                  </a:lnTo>
                  <a:lnTo>
                    <a:pt x="3069" y="1"/>
                  </a:lnTo>
                  <a:lnTo>
                    <a:pt x="3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1981596" y="562154"/>
              <a:ext cx="3868738" cy="4887913"/>
            </a:xfrm>
            <a:custGeom>
              <a:avLst/>
              <a:gdLst>
                <a:gd name="T0" fmla="*/ 346 w 2437"/>
                <a:gd name="T1" fmla="*/ 5 h 3079"/>
                <a:gd name="T2" fmla="*/ 443 w 2437"/>
                <a:gd name="T3" fmla="*/ 29 h 3079"/>
                <a:gd name="T4" fmla="*/ 548 w 2437"/>
                <a:gd name="T5" fmla="*/ 73 h 3079"/>
                <a:gd name="T6" fmla="*/ 661 w 2437"/>
                <a:gd name="T7" fmla="*/ 138 h 3079"/>
                <a:gd name="T8" fmla="*/ 778 w 2437"/>
                <a:gd name="T9" fmla="*/ 219 h 3079"/>
                <a:gd name="T10" fmla="*/ 901 w 2437"/>
                <a:gd name="T11" fmla="*/ 318 h 3079"/>
                <a:gd name="T12" fmla="*/ 1027 w 2437"/>
                <a:gd name="T13" fmla="*/ 434 h 3079"/>
                <a:gd name="T14" fmla="*/ 1156 w 2437"/>
                <a:gd name="T15" fmla="*/ 565 h 3079"/>
                <a:gd name="T16" fmla="*/ 1286 w 2437"/>
                <a:gd name="T17" fmla="*/ 710 h 3079"/>
                <a:gd name="T18" fmla="*/ 1416 w 2437"/>
                <a:gd name="T19" fmla="*/ 869 h 3079"/>
                <a:gd name="T20" fmla="*/ 1546 w 2437"/>
                <a:gd name="T21" fmla="*/ 1041 h 3079"/>
                <a:gd name="T22" fmla="*/ 1673 w 2437"/>
                <a:gd name="T23" fmla="*/ 1224 h 3079"/>
                <a:gd name="T24" fmla="*/ 1798 w 2437"/>
                <a:gd name="T25" fmla="*/ 1418 h 3079"/>
                <a:gd name="T26" fmla="*/ 1929 w 2437"/>
                <a:gd name="T27" fmla="*/ 1639 h 3079"/>
                <a:gd name="T28" fmla="*/ 2046 w 2437"/>
                <a:gd name="T29" fmla="*/ 1859 h 3079"/>
                <a:gd name="T30" fmla="*/ 2149 w 2437"/>
                <a:gd name="T31" fmla="*/ 2073 h 3079"/>
                <a:gd name="T32" fmla="*/ 2236 w 2437"/>
                <a:gd name="T33" fmla="*/ 2281 h 3079"/>
                <a:gd name="T34" fmla="*/ 2310 w 2437"/>
                <a:gd name="T35" fmla="*/ 2479 h 3079"/>
                <a:gd name="T36" fmla="*/ 2367 w 2437"/>
                <a:gd name="T37" fmla="*/ 2668 h 3079"/>
                <a:gd name="T38" fmla="*/ 2408 w 2437"/>
                <a:gd name="T39" fmla="*/ 2844 h 3079"/>
                <a:gd name="T40" fmla="*/ 2431 w 2437"/>
                <a:gd name="T41" fmla="*/ 3005 h 3079"/>
                <a:gd name="T42" fmla="*/ 2423 w 2437"/>
                <a:gd name="T43" fmla="*/ 2992 h 3079"/>
                <a:gd name="T44" fmla="*/ 2381 w 2437"/>
                <a:gd name="T45" fmla="*/ 2804 h 3079"/>
                <a:gd name="T46" fmla="*/ 2321 w 2437"/>
                <a:gd name="T47" fmla="*/ 2603 h 3079"/>
                <a:gd name="T48" fmla="*/ 2243 w 2437"/>
                <a:gd name="T49" fmla="*/ 2391 h 3079"/>
                <a:gd name="T50" fmla="*/ 2150 w 2437"/>
                <a:gd name="T51" fmla="*/ 2169 h 3079"/>
                <a:gd name="T52" fmla="*/ 2039 w 2437"/>
                <a:gd name="T53" fmla="*/ 1940 h 3079"/>
                <a:gd name="T54" fmla="*/ 1913 w 2437"/>
                <a:gd name="T55" fmla="*/ 1707 h 3079"/>
                <a:gd name="T56" fmla="*/ 1783 w 2437"/>
                <a:gd name="T57" fmla="*/ 1489 h 3079"/>
                <a:gd name="T58" fmla="*/ 1656 w 2437"/>
                <a:gd name="T59" fmla="*/ 1295 h 3079"/>
                <a:gd name="T60" fmla="*/ 1526 w 2437"/>
                <a:gd name="T61" fmla="*/ 1113 h 3079"/>
                <a:gd name="T62" fmla="*/ 1395 w 2437"/>
                <a:gd name="T63" fmla="*/ 945 h 3079"/>
                <a:gd name="T64" fmla="*/ 1263 w 2437"/>
                <a:gd name="T65" fmla="*/ 790 h 3079"/>
                <a:gd name="T66" fmla="*/ 1133 w 2437"/>
                <a:gd name="T67" fmla="*/ 650 h 3079"/>
                <a:gd name="T68" fmla="*/ 1003 w 2437"/>
                <a:gd name="T69" fmla="*/ 526 h 3079"/>
                <a:gd name="T70" fmla="*/ 877 w 2437"/>
                <a:gd name="T71" fmla="*/ 419 h 3079"/>
                <a:gd name="T72" fmla="*/ 756 w 2437"/>
                <a:gd name="T73" fmla="*/ 330 h 3079"/>
                <a:gd name="T74" fmla="*/ 641 w 2437"/>
                <a:gd name="T75" fmla="*/ 260 h 3079"/>
                <a:gd name="T76" fmla="*/ 532 w 2437"/>
                <a:gd name="T77" fmla="*/ 211 h 3079"/>
                <a:gd name="T78" fmla="*/ 431 w 2437"/>
                <a:gd name="T79" fmla="*/ 183 h 3079"/>
                <a:gd name="T80" fmla="*/ 340 w 2437"/>
                <a:gd name="T81" fmla="*/ 176 h 3079"/>
                <a:gd name="T82" fmla="*/ 260 w 2437"/>
                <a:gd name="T83" fmla="*/ 194 h 3079"/>
                <a:gd name="T84" fmla="*/ 192 w 2437"/>
                <a:gd name="T85" fmla="*/ 233 h 3079"/>
                <a:gd name="T86" fmla="*/ 142 w 2437"/>
                <a:gd name="T87" fmla="*/ 293 h 3079"/>
                <a:gd name="T88" fmla="*/ 105 w 2437"/>
                <a:gd name="T89" fmla="*/ 370 h 3079"/>
                <a:gd name="T90" fmla="*/ 81 w 2437"/>
                <a:gd name="T91" fmla="*/ 464 h 3079"/>
                <a:gd name="T92" fmla="*/ 71 w 2437"/>
                <a:gd name="T93" fmla="*/ 575 h 3079"/>
                <a:gd name="T94" fmla="*/ 74 w 2437"/>
                <a:gd name="T95" fmla="*/ 699 h 3079"/>
                <a:gd name="T96" fmla="*/ 91 w 2437"/>
                <a:gd name="T97" fmla="*/ 836 h 3079"/>
                <a:gd name="T98" fmla="*/ 120 w 2437"/>
                <a:gd name="T99" fmla="*/ 986 h 3079"/>
                <a:gd name="T100" fmla="*/ 161 w 2437"/>
                <a:gd name="T101" fmla="*/ 1145 h 3079"/>
                <a:gd name="T102" fmla="*/ 154 w 2437"/>
                <a:gd name="T103" fmla="*/ 1141 h 3079"/>
                <a:gd name="T104" fmla="*/ 98 w 2437"/>
                <a:gd name="T105" fmla="*/ 973 h 3079"/>
                <a:gd name="T106" fmla="*/ 55 w 2437"/>
                <a:gd name="T107" fmla="*/ 813 h 3079"/>
                <a:gd name="T108" fmla="*/ 23 w 2437"/>
                <a:gd name="T109" fmla="*/ 664 h 3079"/>
                <a:gd name="T110" fmla="*/ 6 w 2437"/>
                <a:gd name="T111" fmla="*/ 526 h 3079"/>
                <a:gd name="T112" fmla="*/ 0 w 2437"/>
                <a:gd name="T113" fmla="*/ 401 h 3079"/>
                <a:gd name="T114" fmla="*/ 8 w 2437"/>
                <a:gd name="T115" fmla="*/ 292 h 3079"/>
                <a:gd name="T116" fmla="*/ 30 w 2437"/>
                <a:gd name="T117" fmla="*/ 196 h 3079"/>
                <a:gd name="T118" fmla="*/ 65 w 2437"/>
                <a:gd name="T119" fmla="*/ 119 h 3079"/>
                <a:gd name="T120" fmla="*/ 115 w 2437"/>
                <a:gd name="T121" fmla="*/ 59 h 3079"/>
                <a:gd name="T122" fmla="*/ 180 w 2437"/>
                <a:gd name="T123" fmla="*/ 19 h 3079"/>
                <a:gd name="T124" fmla="*/ 258 w 2437"/>
                <a:gd name="T125" fmla="*/ 1 h 3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7" h="3079">
                  <a:moveTo>
                    <a:pt x="300" y="0"/>
                  </a:moveTo>
                  <a:lnTo>
                    <a:pt x="346" y="5"/>
                  </a:lnTo>
                  <a:lnTo>
                    <a:pt x="394" y="14"/>
                  </a:lnTo>
                  <a:lnTo>
                    <a:pt x="443" y="29"/>
                  </a:lnTo>
                  <a:lnTo>
                    <a:pt x="495" y="49"/>
                  </a:lnTo>
                  <a:lnTo>
                    <a:pt x="548" y="73"/>
                  </a:lnTo>
                  <a:lnTo>
                    <a:pt x="603" y="104"/>
                  </a:lnTo>
                  <a:lnTo>
                    <a:pt x="661" y="138"/>
                  </a:lnTo>
                  <a:lnTo>
                    <a:pt x="719" y="176"/>
                  </a:lnTo>
                  <a:lnTo>
                    <a:pt x="778" y="219"/>
                  </a:lnTo>
                  <a:lnTo>
                    <a:pt x="839" y="267"/>
                  </a:lnTo>
                  <a:lnTo>
                    <a:pt x="901" y="318"/>
                  </a:lnTo>
                  <a:lnTo>
                    <a:pt x="964" y="374"/>
                  </a:lnTo>
                  <a:lnTo>
                    <a:pt x="1027" y="434"/>
                  </a:lnTo>
                  <a:lnTo>
                    <a:pt x="1091" y="498"/>
                  </a:lnTo>
                  <a:lnTo>
                    <a:pt x="1156" y="565"/>
                  </a:lnTo>
                  <a:lnTo>
                    <a:pt x="1221" y="636"/>
                  </a:lnTo>
                  <a:lnTo>
                    <a:pt x="1286" y="710"/>
                  </a:lnTo>
                  <a:lnTo>
                    <a:pt x="1352" y="789"/>
                  </a:lnTo>
                  <a:lnTo>
                    <a:pt x="1416" y="869"/>
                  </a:lnTo>
                  <a:lnTo>
                    <a:pt x="1481" y="953"/>
                  </a:lnTo>
                  <a:lnTo>
                    <a:pt x="1546" y="1041"/>
                  </a:lnTo>
                  <a:lnTo>
                    <a:pt x="1610" y="1131"/>
                  </a:lnTo>
                  <a:lnTo>
                    <a:pt x="1673" y="1224"/>
                  </a:lnTo>
                  <a:lnTo>
                    <a:pt x="1736" y="1318"/>
                  </a:lnTo>
                  <a:lnTo>
                    <a:pt x="1798" y="1418"/>
                  </a:lnTo>
                  <a:lnTo>
                    <a:pt x="1866" y="1528"/>
                  </a:lnTo>
                  <a:lnTo>
                    <a:pt x="1929" y="1639"/>
                  </a:lnTo>
                  <a:lnTo>
                    <a:pt x="1989" y="1749"/>
                  </a:lnTo>
                  <a:lnTo>
                    <a:pt x="2046" y="1859"/>
                  </a:lnTo>
                  <a:lnTo>
                    <a:pt x="2099" y="1966"/>
                  </a:lnTo>
                  <a:lnTo>
                    <a:pt x="2149" y="2073"/>
                  </a:lnTo>
                  <a:lnTo>
                    <a:pt x="2194" y="2178"/>
                  </a:lnTo>
                  <a:lnTo>
                    <a:pt x="2236" y="2281"/>
                  </a:lnTo>
                  <a:lnTo>
                    <a:pt x="2275" y="2381"/>
                  </a:lnTo>
                  <a:lnTo>
                    <a:pt x="2310" y="2479"/>
                  </a:lnTo>
                  <a:lnTo>
                    <a:pt x="2340" y="2575"/>
                  </a:lnTo>
                  <a:lnTo>
                    <a:pt x="2367" y="2668"/>
                  </a:lnTo>
                  <a:lnTo>
                    <a:pt x="2389" y="2757"/>
                  </a:lnTo>
                  <a:lnTo>
                    <a:pt x="2408" y="2844"/>
                  </a:lnTo>
                  <a:lnTo>
                    <a:pt x="2422" y="2926"/>
                  </a:lnTo>
                  <a:lnTo>
                    <a:pt x="2431" y="3005"/>
                  </a:lnTo>
                  <a:lnTo>
                    <a:pt x="2437" y="3079"/>
                  </a:lnTo>
                  <a:lnTo>
                    <a:pt x="2423" y="2992"/>
                  </a:lnTo>
                  <a:lnTo>
                    <a:pt x="2404" y="2900"/>
                  </a:lnTo>
                  <a:lnTo>
                    <a:pt x="2381" y="2804"/>
                  </a:lnTo>
                  <a:lnTo>
                    <a:pt x="2353" y="2706"/>
                  </a:lnTo>
                  <a:lnTo>
                    <a:pt x="2321" y="2603"/>
                  </a:lnTo>
                  <a:lnTo>
                    <a:pt x="2284" y="2498"/>
                  </a:lnTo>
                  <a:lnTo>
                    <a:pt x="2243" y="2391"/>
                  </a:lnTo>
                  <a:lnTo>
                    <a:pt x="2199" y="2281"/>
                  </a:lnTo>
                  <a:lnTo>
                    <a:pt x="2150" y="2169"/>
                  </a:lnTo>
                  <a:lnTo>
                    <a:pt x="2096" y="2056"/>
                  </a:lnTo>
                  <a:lnTo>
                    <a:pt x="2039" y="1940"/>
                  </a:lnTo>
                  <a:lnTo>
                    <a:pt x="1979" y="1825"/>
                  </a:lnTo>
                  <a:lnTo>
                    <a:pt x="1913" y="1707"/>
                  </a:lnTo>
                  <a:lnTo>
                    <a:pt x="1845" y="1590"/>
                  </a:lnTo>
                  <a:lnTo>
                    <a:pt x="1783" y="1489"/>
                  </a:lnTo>
                  <a:lnTo>
                    <a:pt x="1720" y="1391"/>
                  </a:lnTo>
                  <a:lnTo>
                    <a:pt x="1656" y="1295"/>
                  </a:lnTo>
                  <a:lnTo>
                    <a:pt x="1592" y="1203"/>
                  </a:lnTo>
                  <a:lnTo>
                    <a:pt x="1526" y="1113"/>
                  </a:lnTo>
                  <a:lnTo>
                    <a:pt x="1460" y="1027"/>
                  </a:lnTo>
                  <a:lnTo>
                    <a:pt x="1395" y="945"/>
                  </a:lnTo>
                  <a:lnTo>
                    <a:pt x="1328" y="866"/>
                  </a:lnTo>
                  <a:lnTo>
                    <a:pt x="1263" y="790"/>
                  </a:lnTo>
                  <a:lnTo>
                    <a:pt x="1198" y="717"/>
                  </a:lnTo>
                  <a:lnTo>
                    <a:pt x="1133" y="650"/>
                  </a:lnTo>
                  <a:lnTo>
                    <a:pt x="1067" y="586"/>
                  </a:lnTo>
                  <a:lnTo>
                    <a:pt x="1003" y="526"/>
                  </a:lnTo>
                  <a:lnTo>
                    <a:pt x="940" y="470"/>
                  </a:lnTo>
                  <a:lnTo>
                    <a:pt x="877" y="419"/>
                  </a:lnTo>
                  <a:lnTo>
                    <a:pt x="817" y="372"/>
                  </a:lnTo>
                  <a:lnTo>
                    <a:pt x="756" y="330"/>
                  </a:lnTo>
                  <a:lnTo>
                    <a:pt x="698" y="293"/>
                  </a:lnTo>
                  <a:lnTo>
                    <a:pt x="641" y="260"/>
                  </a:lnTo>
                  <a:lnTo>
                    <a:pt x="586" y="233"/>
                  </a:lnTo>
                  <a:lnTo>
                    <a:pt x="532" y="211"/>
                  </a:lnTo>
                  <a:lnTo>
                    <a:pt x="481" y="194"/>
                  </a:lnTo>
                  <a:lnTo>
                    <a:pt x="431" y="183"/>
                  </a:lnTo>
                  <a:lnTo>
                    <a:pt x="384" y="177"/>
                  </a:lnTo>
                  <a:lnTo>
                    <a:pt x="340" y="176"/>
                  </a:lnTo>
                  <a:lnTo>
                    <a:pt x="298" y="182"/>
                  </a:lnTo>
                  <a:lnTo>
                    <a:pt x="260" y="194"/>
                  </a:lnTo>
                  <a:lnTo>
                    <a:pt x="224" y="211"/>
                  </a:lnTo>
                  <a:lnTo>
                    <a:pt x="192" y="233"/>
                  </a:lnTo>
                  <a:lnTo>
                    <a:pt x="165" y="261"/>
                  </a:lnTo>
                  <a:lnTo>
                    <a:pt x="142" y="293"/>
                  </a:lnTo>
                  <a:lnTo>
                    <a:pt x="121" y="329"/>
                  </a:lnTo>
                  <a:lnTo>
                    <a:pt x="105" y="370"/>
                  </a:lnTo>
                  <a:lnTo>
                    <a:pt x="91" y="415"/>
                  </a:lnTo>
                  <a:lnTo>
                    <a:pt x="81" y="464"/>
                  </a:lnTo>
                  <a:lnTo>
                    <a:pt x="74" y="518"/>
                  </a:lnTo>
                  <a:lnTo>
                    <a:pt x="71" y="575"/>
                  </a:lnTo>
                  <a:lnTo>
                    <a:pt x="71" y="635"/>
                  </a:lnTo>
                  <a:lnTo>
                    <a:pt x="74" y="699"/>
                  </a:lnTo>
                  <a:lnTo>
                    <a:pt x="81" y="766"/>
                  </a:lnTo>
                  <a:lnTo>
                    <a:pt x="91" y="836"/>
                  </a:lnTo>
                  <a:lnTo>
                    <a:pt x="103" y="910"/>
                  </a:lnTo>
                  <a:lnTo>
                    <a:pt x="120" y="986"/>
                  </a:lnTo>
                  <a:lnTo>
                    <a:pt x="138" y="1064"/>
                  </a:lnTo>
                  <a:lnTo>
                    <a:pt x="161" y="1145"/>
                  </a:lnTo>
                  <a:lnTo>
                    <a:pt x="186" y="1229"/>
                  </a:lnTo>
                  <a:lnTo>
                    <a:pt x="154" y="1141"/>
                  </a:lnTo>
                  <a:lnTo>
                    <a:pt x="124" y="1056"/>
                  </a:lnTo>
                  <a:lnTo>
                    <a:pt x="98" y="973"/>
                  </a:lnTo>
                  <a:lnTo>
                    <a:pt x="74" y="891"/>
                  </a:lnTo>
                  <a:lnTo>
                    <a:pt x="55" y="813"/>
                  </a:lnTo>
                  <a:lnTo>
                    <a:pt x="37" y="737"/>
                  </a:lnTo>
                  <a:lnTo>
                    <a:pt x="23" y="664"/>
                  </a:lnTo>
                  <a:lnTo>
                    <a:pt x="13" y="594"/>
                  </a:lnTo>
                  <a:lnTo>
                    <a:pt x="6" y="526"/>
                  </a:lnTo>
                  <a:lnTo>
                    <a:pt x="1" y="462"/>
                  </a:lnTo>
                  <a:lnTo>
                    <a:pt x="0" y="401"/>
                  </a:lnTo>
                  <a:lnTo>
                    <a:pt x="2" y="344"/>
                  </a:lnTo>
                  <a:lnTo>
                    <a:pt x="8" y="292"/>
                  </a:lnTo>
                  <a:lnTo>
                    <a:pt x="17" y="241"/>
                  </a:lnTo>
                  <a:lnTo>
                    <a:pt x="30" y="196"/>
                  </a:lnTo>
                  <a:lnTo>
                    <a:pt x="46" y="155"/>
                  </a:lnTo>
                  <a:lnTo>
                    <a:pt x="65" y="119"/>
                  </a:lnTo>
                  <a:lnTo>
                    <a:pt x="88" y="86"/>
                  </a:lnTo>
                  <a:lnTo>
                    <a:pt x="115" y="59"/>
                  </a:lnTo>
                  <a:lnTo>
                    <a:pt x="147" y="37"/>
                  </a:lnTo>
                  <a:lnTo>
                    <a:pt x="180" y="19"/>
                  </a:lnTo>
                  <a:lnTo>
                    <a:pt x="218" y="7"/>
                  </a:lnTo>
                  <a:lnTo>
                    <a:pt x="258" y="1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1"/>
            <p:cNvSpPr>
              <a:spLocks/>
            </p:cNvSpPr>
            <p:nvPr/>
          </p:nvSpPr>
          <p:spPr bwMode="auto">
            <a:xfrm>
              <a:off x="4404121" y="1600379"/>
              <a:ext cx="433388" cy="434975"/>
            </a:xfrm>
            <a:custGeom>
              <a:avLst/>
              <a:gdLst>
                <a:gd name="T0" fmla="*/ 150 w 273"/>
                <a:gd name="T1" fmla="*/ 0 h 274"/>
                <a:gd name="T2" fmla="*/ 175 w 273"/>
                <a:gd name="T3" fmla="*/ 5 h 274"/>
                <a:gd name="T4" fmla="*/ 201 w 273"/>
                <a:gd name="T5" fmla="*/ 16 h 274"/>
                <a:gd name="T6" fmla="*/ 224 w 273"/>
                <a:gd name="T7" fmla="*/ 32 h 274"/>
                <a:gd name="T8" fmla="*/ 243 w 273"/>
                <a:gd name="T9" fmla="*/ 51 h 274"/>
                <a:gd name="T10" fmla="*/ 258 w 273"/>
                <a:gd name="T11" fmla="*/ 73 h 274"/>
                <a:gd name="T12" fmla="*/ 267 w 273"/>
                <a:gd name="T13" fmla="*/ 97 h 274"/>
                <a:gd name="T14" fmla="*/ 272 w 273"/>
                <a:gd name="T15" fmla="*/ 123 h 274"/>
                <a:gd name="T16" fmla="*/ 273 w 273"/>
                <a:gd name="T17" fmla="*/ 150 h 274"/>
                <a:gd name="T18" fmla="*/ 267 w 273"/>
                <a:gd name="T19" fmla="*/ 177 h 274"/>
                <a:gd name="T20" fmla="*/ 257 w 273"/>
                <a:gd name="T21" fmla="*/ 202 h 274"/>
                <a:gd name="T22" fmla="*/ 242 w 273"/>
                <a:gd name="T23" fmla="*/ 224 h 274"/>
                <a:gd name="T24" fmla="*/ 222 w 273"/>
                <a:gd name="T25" fmla="*/ 243 h 274"/>
                <a:gd name="T26" fmla="*/ 200 w 273"/>
                <a:gd name="T27" fmla="*/ 258 h 274"/>
                <a:gd name="T28" fmla="*/ 175 w 273"/>
                <a:gd name="T29" fmla="*/ 268 h 274"/>
                <a:gd name="T30" fmla="*/ 150 w 273"/>
                <a:gd name="T31" fmla="*/ 274 h 274"/>
                <a:gd name="T32" fmla="*/ 124 w 273"/>
                <a:gd name="T33" fmla="*/ 274 h 274"/>
                <a:gd name="T34" fmla="*/ 97 w 273"/>
                <a:gd name="T35" fmla="*/ 268 h 274"/>
                <a:gd name="T36" fmla="*/ 72 w 273"/>
                <a:gd name="T37" fmla="*/ 257 h 274"/>
                <a:gd name="T38" fmla="*/ 48 w 273"/>
                <a:gd name="T39" fmla="*/ 242 h 274"/>
                <a:gd name="T40" fmla="*/ 30 w 273"/>
                <a:gd name="T41" fmla="*/ 222 h 274"/>
                <a:gd name="T42" fmla="*/ 16 w 273"/>
                <a:gd name="T43" fmla="*/ 200 h 274"/>
                <a:gd name="T44" fmla="*/ 5 w 273"/>
                <a:gd name="T45" fmla="*/ 177 h 274"/>
                <a:gd name="T46" fmla="*/ 0 w 273"/>
                <a:gd name="T47" fmla="*/ 151 h 274"/>
                <a:gd name="T48" fmla="*/ 0 w 273"/>
                <a:gd name="T49" fmla="*/ 124 h 274"/>
                <a:gd name="T50" fmla="*/ 5 w 273"/>
                <a:gd name="T51" fmla="*/ 97 h 274"/>
                <a:gd name="T52" fmla="*/ 16 w 273"/>
                <a:gd name="T53" fmla="*/ 72 h 274"/>
                <a:gd name="T54" fmla="*/ 31 w 273"/>
                <a:gd name="T55" fmla="*/ 49 h 274"/>
                <a:gd name="T56" fmla="*/ 51 w 273"/>
                <a:gd name="T57" fmla="*/ 30 h 274"/>
                <a:gd name="T58" fmla="*/ 73 w 273"/>
                <a:gd name="T59" fmla="*/ 16 h 274"/>
                <a:gd name="T60" fmla="*/ 97 w 273"/>
                <a:gd name="T61" fmla="*/ 5 h 274"/>
                <a:gd name="T62" fmla="*/ 123 w 273"/>
                <a:gd name="T63" fmla="*/ 0 h 274"/>
                <a:gd name="T64" fmla="*/ 150 w 273"/>
                <a:gd name="T6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3" h="274">
                  <a:moveTo>
                    <a:pt x="150" y="0"/>
                  </a:moveTo>
                  <a:lnTo>
                    <a:pt x="175" y="5"/>
                  </a:lnTo>
                  <a:lnTo>
                    <a:pt x="201" y="16"/>
                  </a:lnTo>
                  <a:lnTo>
                    <a:pt x="224" y="32"/>
                  </a:lnTo>
                  <a:lnTo>
                    <a:pt x="243" y="51"/>
                  </a:lnTo>
                  <a:lnTo>
                    <a:pt x="258" y="73"/>
                  </a:lnTo>
                  <a:lnTo>
                    <a:pt x="267" y="97"/>
                  </a:lnTo>
                  <a:lnTo>
                    <a:pt x="272" y="123"/>
                  </a:lnTo>
                  <a:lnTo>
                    <a:pt x="273" y="150"/>
                  </a:lnTo>
                  <a:lnTo>
                    <a:pt x="267" y="177"/>
                  </a:lnTo>
                  <a:lnTo>
                    <a:pt x="257" y="202"/>
                  </a:lnTo>
                  <a:lnTo>
                    <a:pt x="242" y="224"/>
                  </a:lnTo>
                  <a:lnTo>
                    <a:pt x="222" y="243"/>
                  </a:lnTo>
                  <a:lnTo>
                    <a:pt x="200" y="258"/>
                  </a:lnTo>
                  <a:lnTo>
                    <a:pt x="175" y="268"/>
                  </a:lnTo>
                  <a:lnTo>
                    <a:pt x="150" y="274"/>
                  </a:lnTo>
                  <a:lnTo>
                    <a:pt x="124" y="274"/>
                  </a:lnTo>
                  <a:lnTo>
                    <a:pt x="97" y="268"/>
                  </a:lnTo>
                  <a:lnTo>
                    <a:pt x="72" y="257"/>
                  </a:lnTo>
                  <a:lnTo>
                    <a:pt x="48" y="242"/>
                  </a:lnTo>
                  <a:lnTo>
                    <a:pt x="30" y="222"/>
                  </a:lnTo>
                  <a:lnTo>
                    <a:pt x="16" y="200"/>
                  </a:lnTo>
                  <a:lnTo>
                    <a:pt x="5" y="177"/>
                  </a:lnTo>
                  <a:lnTo>
                    <a:pt x="0" y="151"/>
                  </a:lnTo>
                  <a:lnTo>
                    <a:pt x="0" y="124"/>
                  </a:lnTo>
                  <a:lnTo>
                    <a:pt x="5" y="97"/>
                  </a:lnTo>
                  <a:lnTo>
                    <a:pt x="16" y="72"/>
                  </a:lnTo>
                  <a:lnTo>
                    <a:pt x="31" y="49"/>
                  </a:lnTo>
                  <a:lnTo>
                    <a:pt x="51" y="30"/>
                  </a:lnTo>
                  <a:lnTo>
                    <a:pt x="73" y="16"/>
                  </a:lnTo>
                  <a:lnTo>
                    <a:pt x="97" y="5"/>
                  </a:lnTo>
                  <a:lnTo>
                    <a:pt x="123" y="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5367733" y="4094342"/>
              <a:ext cx="419100" cy="419100"/>
            </a:xfrm>
            <a:custGeom>
              <a:avLst/>
              <a:gdLst>
                <a:gd name="T0" fmla="*/ 144 w 264"/>
                <a:gd name="T1" fmla="*/ 0 h 264"/>
                <a:gd name="T2" fmla="*/ 170 w 264"/>
                <a:gd name="T3" fmla="*/ 5 h 264"/>
                <a:gd name="T4" fmla="*/ 194 w 264"/>
                <a:gd name="T5" fmla="*/ 15 h 264"/>
                <a:gd name="T6" fmla="*/ 216 w 264"/>
                <a:gd name="T7" fmla="*/ 30 h 264"/>
                <a:gd name="T8" fmla="*/ 235 w 264"/>
                <a:gd name="T9" fmla="*/ 49 h 264"/>
                <a:gd name="T10" fmla="*/ 249 w 264"/>
                <a:gd name="T11" fmla="*/ 70 h 264"/>
                <a:gd name="T12" fmla="*/ 258 w 264"/>
                <a:gd name="T13" fmla="*/ 93 h 264"/>
                <a:gd name="T14" fmla="*/ 264 w 264"/>
                <a:gd name="T15" fmla="*/ 119 h 264"/>
                <a:gd name="T16" fmla="*/ 264 w 264"/>
                <a:gd name="T17" fmla="*/ 145 h 264"/>
                <a:gd name="T18" fmla="*/ 258 w 264"/>
                <a:gd name="T19" fmla="*/ 170 h 264"/>
                <a:gd name="T20" fmla="*/ 248 w 264"/>
                <a:gd name="T21" fmla="*/ 195 h 264"/>
                <a:gd name="T22" fmla="*/ 234 w 264"/>
                <a:gd name="T23" fmla="*/ 217 h 264"/>
                <a:gd name="T24" fmla="*/ 215 w 264"/>
                <a:gd name="T25" fmla="*/ 236 h 264"/>
                <a:gd name="T26" fmla="*/ 193 w 264"/>
                <a:gd name="T27" fmla="*/ 250 h 264"/>
                <a:gd name="T28" fmla="*/ 170 w 264"/>
                <a:gd name="T29" fmla="*/ 259 h 264"/>
                <a:gd name="T30" fmla="*/ 145 w 264"/>
                <a:gd name="T31" fmla="*/ 264 h 264"/>
                <a:gd name="T32" fmla="*/ 120 w 264"/>
                <a:gd name="T33" fmla="*/ 264 h 264"/>
                <a:gd name="T34" fmla="*/ 94 w 264"/>
                <a:gd name="T35" fmla="*/ 259 h 264"/>
                <a:gd name="T36" fmla="*/ 69 w 264"/>
                <a:gd name="T37" fmla="*/ 249 h 264"/>
                <a:gd name="T38" fmla="*/ 47 w 264"/>
                <a:gd name="T39" fmla="*/ 233 h 264"/>
                <a:gd name="T40" fmla="*/ 29 w 264"/>
                <a:gd name="T41" fmla="*/ 215 h 264"/>
                <a:gd name="T42" fmla="*/ 15 w 264"/>
                <a:gd name="T43" fmla="*/ 194 h 264"/>
                <a:gd name="T44" fmla="*/ 5 w 264"/>
                <a:gd name="T45" fmla="*/ 170 h 264"/>
                <a:gd name="T46" fmla="*/ 1 w 264"/>
                <a:gd name="T47" fmla="*/ 145 h 264"/>
                <a:gd name="T48" fmla="*/ 0 w 264"/>
                <a:gd name="T49" fmla="*/ 120 h 264"/>
                <a:gd name="T50" fmla="*/ 5 w 264"/>
                <a:gd name="T51" fmla="*/ 95 h 264"/>
                <a:gd name="T52" fmla="*/ 16 w 264"/>
                <a:gd name="T53" fmla="*/ 69 h 264"/>
                <a:gd name="T54" fmla="*/ 30 w 264"/>
                <a:gd name="T55" fmla="*/ 47 h 264"/>
                <a:gd name="T56" fmla="*/ 48 w 264"/>
                <a:gd name="T57" fmla="*/ 29 h 264"/>
                <a:gd name="T58" fmla="*/ 71 w 264"/>
                <a:gd name="T59" fmla="*/ 15 h 264"/>
                <a:gd name="T60" fmla="*/ 94 w 264"/>
                <a:gd name="T61" fmla="*/ 5 h 264"/>
                <a:gd name="T62" fmla="*/ 118 w 264"/>
                <a:gd name="T63" fmla="*/ 0 h 264"/>
                <a:gd name="T64" fmla="*/ 144 w 264"/>
                <a:gd name="T65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264">
                  <a:moveTo>
                    <a:pt x="144" y="0"/>
                  </a:moveTo>
                  <a:lnTo>
                    <a:pt x="170" y="5"/>
                  </a:lnTo>
                  <a:lnTo>
                    <a:pt x="194" y="15"/>
                  </a:lnTo>
                  <a:lnTo>
                    <a:pt x="216" y="30"/>
                  </a:lnTo>
                  <a:lnTo>
                    <a:pt x="235" y="49"/>
                  </a:lnTo>
                  <a:lnTo>
                    <a:pt x="249" y="70"/>
                  </a:lnTo>
                  <a:lnTo>
                    <a:pt x="258" y="93"/>
                  </a:lnTo>
                  <a:lnTo>
                    <a:pt x="264" y="119"/>
                  </a:lnTo>
                  <a:lnTo>
                    <a:pt x="264" y="145"/>
                  </a:lnTo>
                  <a:lnTo>
                    <a:pt x="258" y="170"/>
                  </a:lnTo>
                  <a:lnTo>
                    <a:pt x="248" y="195"/>
                  </a:lnTo>
                  <a:lnTo>
                    <a:pt x="234" y="217"/>
                  </a:lnTo>
                  <a:lnTo>
                    <a:pt x="215" y="236"/>
                  </a:lnTo>
                  <a:lnTo>
                    <a:pt x="193" y="250"/>
                  </a:lnTo>
                  <a:lnTo>
                    <a:pt x="170" y="259"/>
                  </a:lnTo>
                  <a:lnTo>
                    <a:pt x="145" y="264"/>
                  </a:lnTo>
                  <a:lnTo>
                    <a:pt x="120" y="264"/>
                  </a:lnTo>
                  <a:lnTo>
                    <a:pt x="94" y="259"/>
                  </a:lnTo>
                  <a:lnTo>
                    <a:pt x="69" y="249"/>
                  </a:lnTo>
                  <a:lnTo>
                    <a:pt x="47" y="233"/>
                  </a:lnTo>
                  <a:lnTo>
                    <a:pt x="29" y="215"/>
                  </a:lnTo>
                  <a:lnTo>
                    <a:pt x="15" y="194"/>
                  </a:lnTo>
                  <a:lnTo>
                    <a:pt x="5" y="170"/>
                  </a:lnTo>
                  <a:lnTo>
                    <a:pt x="1" y="145"/>
                  </a:lnTo>
                  <a:lnTo>
                    <a:pt x="0" y="120"/>
                  </a:lnTo>
                  <a:lnTo>
                    <a:pt x="5" y="95"/>
                  </a:lnTo>
                  <a:lnTo>
                    <a:pt x="16" y="69"/>
                  </a:lnTo>
                  <a:lnTo>
                    <a:pt x="30" y="47"/>
                  </a:lnTo>
                  <a:lnTo>
                    <a:pt x="48" y="29"/>
                  </a:lnTo>
                  <a:lnTo>
                    <a:pt x="71" y="15"/>
                  </a:lnTo>
                  <a:lnTo>
                    <a:pt x="94" y="5"/>
                  </a:lnTo>
                  <a:lnTo>
                    <a:pt x="118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23"/>
            <p:cNvSpPr>
              <a:spLocks/>
            </p:cNvSpPr>
            <p:nvPr/>
          </p:nvSpPr>
          <p:spPr bwMode="auto">
            <a:xfrm>
              <a:off x="865583" y="2662417"/>
              <a:ext cx="417513" cy="420688"/>
            </a:xfrm>
            <a:custGeom>
              <a:avLst/>
              <a:gdLst>
                <a:gd name="T0" fmla="*/ 143 w 263"/>
                <a:gd name="T1" fmla="*/ 0 h 265"/>
                <a:gd name="T2" fmla="*/ 169 w 263"/>
                <a:gd name="T3" fmla="*/ 6 h 265"/>
                <a:gd name="T4" fmla="*/ 195 w 263"/>
                <a:gd name="T5" fmla="*/ 16 h 265"/>
                <a:gd name="T6" fmla="*/ 217 w 263"/>
                <a:gd name="T7" fmla="*/ 30 h 265"/>
                <a:gd name="T8" fmla="*/ 234 w 263"/>
                <a:gd name="T9" fmla="*/ 49 h 265"/>
                <a:gd name="T10" fmla="*/ 248 w 263"/>
                <a:gd name="T11" fmla="*/ 71 h 265"/>
                <a:gd name="T12" fmla="*/ 259 w 263"/>
                <a:gd name="T13" fmla="*/ 95 h 265"/>
                <a:gd name="T14" fmla="*/ 263 w 263"/>
                <a:gd name="T15" fmla="*/ 119 h 265"/>
                <a:gd name="T16" fmla="*/ 263 w 263"/>
                <a:gd name="T17" fmla="*/ 145 h 265"/>
                <a:gd name="T18" fmla="*/ 259 w 263"/>
                <a:gd name="T19" fmla="*/ 170 h 265"/>
                <a:gd name="T20" fmla="*/ 248 w 263"/>
                <a:gd name="T21" fmla="*/ 195 h 265"/>
                <a:gd name="T22" fmla="*/ 233 w 263"/>
                <a:gd name="T23" fmla="*/ 217 h 265"/>
                <a:gd name="T24" fmla="*/ 214 w 263"/>
                <a:gd name="T25" fmla="*/ 236 h 265"/>
                <a:gd name="T26" fmla="*/ 193 w 263"/>
                <a:gd name="T27" fmla="*/ 250 h 265"/>
                <a:gd name="T28" fmla="*/ 169 w 263"/>
                <a:gd name="T29" fmla="*/ 259 h 265"/>
                <a:gd name="T30" fmla="*/ 144 w 263"/>
                <a:gd name="T31" fmla="*/ 265 h 265"/>
                <a:gd name="T32" fmla="*/ 119 w 263"/>
                <a:gd name="T33" fmla="*/ 265 h 265"/>
                <a:gd name="T34" fmla="*/ 93 w 263"/>
                <a:gd name="T35" fmla="*/ 259 h 265"/>
                <a:gd name="T36" fmla="*/ 69 w 263"/>
                <a:gd name="T37" fmla="*/ 250 h 265"/>
                <a:gd name="T38" fmla="*/ 47 w 263"/>
                <a:gd name="T39" fmla="*/ 235 h 265"/>
                <a:gd name="T40" fmla="*/ 28 w 263"/>
                <a:gd name="T41" fmla="*/ 216 h 265"/>
                <a:gd name="T42" fmla="*/ 14 w 263"/>
                <a:gd name="T43" fmla="*/ 194 h 265"/>
                <a:gd name="T44" fmla="*/ 5 w 263"/>
                <a:gd name="T45" fmla="*/ 170 h 265"/>
                <a:gd name="T46" fmla="*/ 0 w 263"/>
                <a:gd name="T47" fmla="*/ 146 h 265"/>
                <a:gd name="T48" fmla="*/ 0 w 263"/>
                <a:gd name="T49" fmla="*/ 120 h 265"/>
                <a:gd name="T50" fmla="*/ 5 w 263"/>
                <a:gd name="T51" fmla="*/ 95 h 265"/>
                <a:gd name="T52" fmla="*/ 15 w 263"/>
                <a:gd name="T53" fmla="*/ 70 h 265"/>
                <a:gd name="T54" fmla="*/ 30 w 263"/>
                <a:gd name="T55" fmla="*/ 48 h 265"/>
                <a:gd name="T56" fmla="*/ 49 w 263"/>
                <a:gd name="T57" fmla="*/ 29 h 265"/>
                <a:gd name="T58" fmla="*/ 70 w 263"/>
                <a:gd name="T59" fmla="*/ 15 h 265"/>
                <a:gd name="T60" fmla="*/ 93 w 263"/>
                <a:gd name="T61" fmla="*/ 6 h 265"/>
                <a:gd name="T62" fmla="*/ 118 w 263"/>
                <a:gd name="T63" fmla="*/ 0 h 265"/>
                <a:gd name="T64" fmla="*/ 143 w 263"/>
                <a:gd name="T65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65">
                  <a:moveTo>
                    <a:pt x="143" y="0"/>
                  </a:moveTo>
                  <a:lnTo>
                    <a:pt x="169" y="6"/>
                  </a:lnTo>
                  <a:lnTo>
                    <a:pt x="195" y="16"/>
                  </a:lnTo>
                  <a:lnTo>
                    <a:pt x="217" y="30"/>
                  </a:lnTo>
                  <a:lnTo>
                    <a:pt x="234" y="49"/>
                  </a:lnTo>
                  <a:lnTo>
                    <a:pt x="248" y="71"/>
                  </a:lnTo>
                  <a:lnTo>
                    <a:pt x="259" y="95"/>
                  </a:lnTo>
                  <a:lnTo>
                    <a:pt x="263" y="119"/>
                  </a:lnTo>
                  <a:lnTo>
                    <a:pt x="263" y="145"/>
                  </a:lnTo>
                  <a:lnTo>
                    <a:pt x="259" y="170"/>
                  </a:lnTo>
                  <a:lnTo>
                    <a:pt x="248" y="195"/>
                  </a:lnTo>
                  <a:lnTo>
                    <a:pt x="233" y="217"/>
                  </a:lnTo>
                  <a:lnTo>
                    <a:pt x="214" y="236"/>
                  </a:lnTo>
                  <a:lnTo>
                    <a:pt x="193" y="250"/>
                  </a:lnTo>
                  <a:lnTo>
                    <a:pt x="169" y="259"/>
                  </a:lnTo>
                  <a:lnTo>
                    <a:pt x="144" y="265"/>
                  </a:lnTo>
                  <a:lnTo>
                    <a:pt x="119" y="265"/>
                  </a:lnTo>
                  <a:lnTo>
                    <a:pt x="93" y="259"/>
                  </a:lnTo>
                  <a:lnTo>
                    <a:pt x="69" y="250"/>
                  </a:lnTo>
                  <a:lnTo>
                    <a:pt x="47" y="235"/>
                  </a:lnTo>
                  <a:lnTo>
                    <a:pt x="28" y="216"/>
                  </a:lnTo>
                  <a:lnTo>
                    <a:pt x="14" y="194"/>
                  </a:lnTo>
                  <a:lnTo>
                    <a:pt x="5" y="170"/>
                  </a:lnTo>
                  <a:lnTo>
                    <a:pt x="0" y="146"/>
                  </a:lnTo>
                  <a:lnTo>
                    <a:pt x="0" y="120"/>
                  </a:lnTo>
                  <a:lnTo>
                    <a:pt x="5" y="95"/>
                  </a:lnTo>
                  <a:lnTo>
                    <a:pt x="15" y="70"/>
                  </a:lnTo>
                  <a:lnTo>
                    <a:pt x="30" y="48"/>
                  </a:lnTo>
                  <a:lnTo>
                    <a:pt x="49" y="29"/>
                  </a:lnTo>
                  <a:lnTo>
                    <a:pt x="70" y="15"/>
                  </a:lnTo>
                  <a:lnTo>
                    <a:pt x="93" y="6"/>
                  </a:lnTo>
                  <a:lnTo>
                    <a:pt x="118" y="0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" name="자유형 8"/>
          <p:cNvSpPr>
            <a:spLocks/>
          </p:cNvSpPr>
          <p:nvPr userDrawn="1"/>
        </p:nvSpPr>
        <p:spPr bwMode="auto">
          <a:xfrm flipH="1">
            <a:off x="-13" y="2"/>
            <a:ext cx="1780188" cy="1328056"/>
          </a:xfrm>
          <a:custGeom>
            <a:avLst/>
            <a:gdLst>
              <a:gd name="connsiteX0" fmla="*/ 3432928 w 3648540"/>
              <a:gd name="connsiteY0" fmla="*/ 5482077 h 6858000"/>
              <a:gd name="connsiteX1" fmla="*/ 3489983 w 3648540"/>
              <a:gd name="connsiteY1" fmla="*/ 5741136 h 6858000"/>
              <a:gd name="connsiteX2" fmla="*/ 3513200 w 3648540"/>
              <a:gd name="connsiteY2" fmla="*/ 5868052 h 6858000"/>
              <a:gd name="connsiteX3" fmla="*/ 3489984 w 3648540"/>
              <a:gd name="connsiteY3" fmla="*/ 5741136 h 6858000"/>
              <a:gd name="connsiteX4" fmla="*/ 1399634 w 3648540"/>
              <a:gd name="connsiteY4" fmla="*/ 918689 h 6858000"/>
              <a:gd name="connsiteX5" fmla="*/ 1517611 w 3648540"/>
              <a:gd name="connsiteY5" fmla="*/ 1088986 h 6858000"/>
              <a:gd name="connsiteX6" fmla="*/ 1629769 w 3648540"/>
              <a:gd name="connsiteY6" fmla="*/ 1262781 h 6858000"/>
              <a:gd name="connsiteX7" fmla="*/ 1517612 w 3648540"/>
              <a:gd name="connsiteY7" fmla="*/ 1088987 h 6858000"/>
              <a:gd name="connsiteX8" fmla="*/ 0 w 3648540"/>
              <a:gd name="connsiteY8" fmla="*/ 0 h 6858000"/>
              <a:gd name="connsiteX9" fmla="*/ 696951 w 3648540"/>
              <a:gd name="connsiteY9" fmla="*/ 0 h 6858000"/>
              <a:gd name="connsiteX10" fmla="*/ 3648540 w 3648540"/>
              <a:gd name="connsiteY10" fmla="*/ 0 h 6858000"/>
              <a:gd name="connsiteX11" fmla="*/ 3648540 w 3648540"/>
              <a:gd name="connsiteY11" fmla="*/ 6858000 h 6858000"/>
              <a:gd name="connsiteX12" fmla="*/ 3622405 w 3648540"/>
              <a:gd name="connsiteY12" fmla="*/ 6587932 h 6858000"/>
              <a:gd name="connsiteX13" fmla="*/ 3587557 w 3648540"/>
              <a:gd name="connsiteY13" fmla="*/ 6310894 h 6858000"/>
              <a:gd name="connsiteX14" fmla="*/ 3622404 w 3648540"/>
              <a:gd name="connsiteY14" fmla="*/ 6587932 h 6858000"/>
              <a:gd name="connsiteX15" fmla="*/ 3648540 w 3648540"/>
              <a:gd name="connsiteY15" fmla="*/ 6858000 h 6858000"/>
              <a:gd name="connsiteX16" fmla="*/ 3603238 w 3648540"/>
              <a:gd name="connsiteY16" fmla="*/ 6589674 h 6858000"/>
              <a:gd name="connsiteX17" fmla="*/ 3547482 w 3648540"/>
              <a:gd name="connsiteY17" fmla="*/ 6316121 h 6858000"/>
              <a:gd name="connsiteX18" fmla="*/ 3486499 w 3648540"/>
              <a:gd name="connsiteY18" fmla="*/ 6037340 h 6858000"/>
              <a:gd name="connsiteX19" fmla="*/ 3411577 w 3648540"/>
              <a:gd name="connsiteY19" fmla="*/ 5755075 h 6858000"/>
              <a:gd name="connsiteX20" fmla="*/ 3327943 w 3648540"/>
              <a:gd name="connsiteY20" fmla="*/ 5467583 h 6858000"/>
              <a:gd name="connsiteX21" fmla="*/ 3235596 w 3648540"/>
              <a:gd name="connsiteY21" fmla="*/ 5178348 h 6858000"/>
              <a:gd name="connsiteX22" fmla="*/ 3132796 w 3648540"/>
              <a:gd name="connsiteY22" fmla="*/ 4885628 h 6858000"/>
              <a:gd name="connsiteX23" fmla="*/ 3019541 w 3648540"/>
              <a:gd name="connsiteY23" fmla="*/ 4589424 h 6858000"/>
              <a:gd name="connsiteX24" fmla="*/ 2899317 w 3648540"/>
              <a:gd name="connsiteY24" fmla="*/ 4291477 h 6858000"/>
              <a:gd name="connsiteX25" fmla="*/ 2768639 w 3648540"/>
              <a:gd name="connsiteY25" fmla="*/ 3991788 h 6858000"/>
              <a:gd name="connsiteX26" fmla="*/ 2625764 w 3648540"/>
              <a:gd name="connsiteY26" fmla="*/ 3690357 h 6858000"/>
              <a:gd name="connsiteX27" fmla="*/ 2475919 w 3648540"/>
              <a:gd name="connsiteY27" fmla="*/ 3388925 h 6858000"/>
              <a:gd name="connsiteX28" fmla="*/ 2315621 w 3648540"/>
              <a:gd name="connsiteY28" fmla="*/ 3085752 h 6858000"/>
              <a:gd name="connsiteX29" fmla="*/ 2144867 w 3648540"/>
              <a:gd name="connsiteY29" fmla="*/ 2784320 h 6858000"/>
              <a:gd name="connsiteX30" fmla="*/ 1951464 w 3648540"/>
              <a:gd name="connsiteY30" fmla="*/ 2458496 h 6858000"/>
              <a:gd name="connsiteX31" fmla="*/ 1752833 w 3648540"/>
              <a:gd name="connsiteY31" fmla="*/ 2141383 h 6858000"/>
              <a:gd name="connsiteX32" fmla="*/ 1545489 w 3648540"/>
              <a:gd name="connsiteY32" fmla="*/ 1836467 h 6858000"/>
              <a:gd name="connsiteX33" fmla="*/ 1336404 w 3648540"/>
              <a:gd name="connsiteY33" fmla="*/ 1538520 h 6858000"/>
              <a:gd name="connsiteX34" fmla="*/ 1122092 w 3648540"/>
              <a:gd name="connsiteY34" fmla="*/ 1252770 h 6858000"/>
              <a:gd name="connsiteX35" fmla="*/ 902552 w 3648540"/>
              <a:gd name="connsiteY35" fmla="*/ 977474 h 6858000"/>
              <a:gd name="connsiteX36" fmla="*/ 679527 w 3648540"/>
              <a:gd name="connsiteY36" fmla="*/ 716118 h 6858000"/>
              <a:gd name="connsiteX37" fmla="*/ 454761 w 3648540"/>
              <a:gd name="connsiteY37" fmla="*/ 463473 h 6858000"/>
              <a:gd name="connsiteX38" fmla="*/ 228252 w 3648540"/>
              <a:gd name="connsiteY38" fmla="*/ 2265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648540" h="6858000">
                <a:moveTo>
                  <a:pt x="3432928" y="5482077"/>
                </a:moveTo>
                <a:lnTo>
                  <a:pt x="3489983" y="5741136"/>
                </a:lnTo>
                <a:lnTo>
                  <a:pt x="3513200" y="5868052"/>
                </a:lnTo>
                <a:lnTo>
                  <a:pt x="3489984" y="5741136"/>
                </a:lnTo>
                <a:close/>
                <a:moveTo>
                  <a:pt x="1399634" y="918689"/>
                </a:moveTo>
                <a:lnTo>
                  <a:pt x="1517611" y="1088986"/>
                </a:lnTo>
                <a:lnTo>
                  <a:pt x="1629769" y="1262781"/>
                </a:lnTo>
                <a:lnTo>
                  <a:pt x="1517612" y="1088987"/>
                </a:lnTo>
                <a:close/>
                <a:moveTo>
                  <a:pt x="0" y="0"/>
                </a:moveTo>
                <a:lnTo>
                  <a:pt x="696951" y="0"/>
                </a:lnTo>
                <a:lnTo>
                  <a:pt x="3648540" y="0"/>
                </a:lnTo>
                <a:lnTo>
                  <a:pt x="3648540" y="6858000"/>
                </a:lnTo>
                <a:lnTo>
                  <a:pt x="3622405" y="6587932"/>
                </a:lnTo>
                <a:lnTo>
                  <a:pt x="3587557" y="6310894"/>
                </a:lnTo>
                <a:lnTo>
                  <a:pt x="3622404" y="6587932"/>
                </a:lnTo>
                <a:lnTo>
                  <a:pt x="3648540" y="6858000"/>
                </a:lnTo>
                <a:lnTo>
                  <a:pt x="3603238" y="6589674"/>
                </a:lnTo>
                <a:lnTo>
                  <a:pt x="3547482" y="6316121"/>
                </a:lnTo>
                <a:lnTo>
                  <a:pt x="3486499" y="6037340"/>
                </a:lnTo>
                <a:lnTo>
                  <a:pt x="3411577" y="5755075"/>
                </a:lnTo>
                <a:lnTo>
                  <a:pt x="3327943" y="5467583"/>
                </a:lnTo>
                <a:lnTo>
                  <a:pt x="3235596" y="5178348"/>
                </a:lnTo>
                <a:lnTo>
                  <a:pt x="3132796" y="4885628"/>
                </a:lnTo>
                <a:lnTo>
                  <a:pt x="3019541" y="4589424"/>
                </a:lnTo>
                <a:lnTo>
                  <a:pt x="2899317" y="4291477"/>
                </a:lnTo>
                <a:lnTo>
                  <a:pt x="2768639" y="3991788"/>
                </a:lnTo>
                <a:lnTo>
                  <a:pt x="2625764" y="3690357"/>
                </a:lnTo>
                <a:lnTo>
                  <a:pt x="2475919" y="3388925"/>
                </a:lnTo>
                <a:lnTo>
                  <a:pt x="2315621" y="3085752"/>
                </a:lnTo>
                <a:lnTo>
                  <a:pt x="2144867" y="2784320"/>
                </a:lnTo>
                <a:lnTo>
                  <a:pt x="1951464" y="2458496"/>
                </a:lnTo>
                <a:lnTo>
                  <a:pt x="1752833" y="2141383"/>
                </a:lnTo>
                <a:lnTo>
                  <a:pt x="1545489" y="1836467"/>
                </a:lnTo>
                <a:lnTo>
                  <a:pt x="1336404" y="1538520"/>
                </a:lnTo>
                <a:lnTo>
                  <a:pt x="1122092" y="1252770"/>
                </a:lnTo>
                <a:lnTo>
                  <a:pt x="902552" y="977474"/>
                </a:lnTo>
                <a:lnTo>
                  <a:pt x="679527" y="716118"/>
                </a:lnTo>
                <a:lnTo>
                  <a:pt x="454761" y="463473"/>
                </a:lnTo>
                <a:lnTo>
                  <a:pt x="228252" y="226509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94000">
                <a:schemeClr val="bg2">
                  <a:lumMod val="90000"/>
                  <a:alpha val="57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0" name="자유형 9"/>
          <p:cNvSpPr>
            <a:spLocks/>
          </p:cNvSpPr>
          <p:nvPr userDrawn="1"/>
        </p:nvSpPr>
        <p:spPr bwMode="auto">
          <a:xfrm flipH="1">
            <a:off x="-12" y="2"/>
            <a:ext cx="964291" cy="1328056"/>
          </a:xfrm>
          <a:custGeom>
            <a:avLst/>
            <a:gdLst>
              <a:gd name="connsiteX0" fmla="*/ 0 w 2689225"/>
              <a:gd name="connsiteY0" fmla="*/ 0 h 6248400"/>
              <a:gd name="connsiteX1" fmla="*/ 2689225 w 2689225"/>
              <a:gd name="connsiteY1" fmla="*/ 0 h 6248400"/>
              <a:gd name="connsiteX2" fmla="*/ 2689225 w 2689225"/>
              <a:gd name="connsiteY2" fmla="*/ 6248400 h 6248400"/>
              <a:gd name="connsiteX3" fmla="*/ 2665413 w 2689225"/>
              <a:gd name="connsiteY3" fmla="*/ 6002338 h 6248400"/>
              <a:gd name="connsiteX4" fmla="*/ 2633663 w 2689225"/>
              <a:gd name="connsiteY4" fmla="*/ 5749925 h 6248400"/>
              <a:gd name="connsiteX5" fmla="*/ 2592387 w 2689225"/>
              <a:gd name="connsiteY5" fmla="*/ 5491163 h 6248400"/>
              <a:gd name="connsiteX6" fmla="*/ 2544763 w 2689225"/>
              <a:gd name="connsiteY6" fmla="*/ 5230813 h 6248400"/>
              <a:gd name="connsiteX7" fmla="*/ 2486025 w 2689225"/>
              <a:gd name="connsiteY7" fmla="*/ 4964113 h 6248400"/>
              <a:gd name="connsiteX8" fmla="*/ 2419350 w 2689225"/>
              <a:gd name="connsiteY8" fmla="*/ 4695825 h 6248400"/>
              <a:gd name="connsiteX9" fmla="*/ 2346325 w 2689225"/>
              <a:gd name="connsiteY9" fmla="*/ 4422775 h 6248400"/>
              <a:gd name="connsiteX10" fmla="*/ 2262187 w 2689225"/>
              <a:gd name="connsiteY10" fmla="*/ 4144963 h 6248400"/>
              <a:gd name="connsiteX11" fmla="*/ 2171700 w 2689225"/>
              <a:gd name="connsiteY11" fmla="*/ 3867150 h 6248400"/>
              <a:gd name="connsiteX12" fmla="*/ 2070100 w 2689225"/>
              <a:gd name="connsiteY12" fmla="*/ 3586163 h 6248400"/>
              <a:gd name="connsiteX13" fmla="*/ 1960563 w 2689225"/>
              <a:gd name="connsiteY13" fmla="*/ 3303588 h 6248400"/>
              <a:gd name="connsiteX14" fmla="*/ 1843087 w 2689225"/>
              <a:gd name="connsiteY14" fmla="*/ 3021013 h 6248400"/>
              <a:gd name="connsiteX15" fmla="*/ 1717675 w 2689225"/>
              <a:gd name="connsiteY15" fmla="*/ 2736850 h 6248400"/>
              <a:gd name="connsiteX16" fmla="*/ 1582737 w 2689225"/>
              <a:gd name="connsiteY16" fmla="*/ 2452688 h 6248400"/>
              <a:gd name="connsiteX17" fmla="*/ 1425575 w 2689225"/>
              <a:gd name="connsiteY17" fmla="*/ 2141538 h 6248400"/>
              <a:gd name="connsiteX18" fmla="*/ 1265237 w 2689225"/>
              <a:gd name="connsiteY18" fmla="*/ 1841500 h 6248400"/>
              <a:gd name="connsiteX19" fmla="*/ 1095375 w 2689225"/>
              <a:gd name="connsiteY19" fmla="*/ 1547813 h 6248400"/>
              <a:gd name="connsiteX20" fmla="*/ 923925 w 2689225"/>
              <a:gd name="connsiteY20" fmla="*/ 1265238 h 6248400"/>
              <a:gd name="connsiteX21" fmla="*/ 747713 w 2689225"/>
              <a:gd name="connsiteY21" fmla="*/ 992188 h 6248400"/>
              <a:gd name="connsiteX22" fmla="*/ 565150 w 2689225"/>
              <a:gd name="connsiteY22" fmla="*/ 728663 h 6248400"/>
              <a:gd name="connsiteX23" fmla="*/ 379413 w 2689225"/>
              <a:gd name="connsiteY23" fmla="*/ 474663 h 6248400"/>
              <a:gd name="connsiteX24" fmla="*/ 192087 w 2689225"/>
              <a:gd name="connsiteY24" fmla="*/ 231775 h 6248400"/>
              <a:gd name="connsiteX25" fmla="*/ 0 w 2689225"/>
              <a:gd name="connsiteY25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9225" h="6248400">
                <a:moveTo>
                  <a:pt x="0" y="0"/>
                </a:moveTo>
                <a:lnTo>
                  <a:pt x="2689225" y="0"/>
                </a:lnTo>
                <a:lnTo>
                  <a:pt x="2689225" y="6248400"/>
                </a:lnTo>
                <a:lnTo>
                  <a:pt x="2665413" y="6002338"/>
                </a:lnTo>
                <a:lnTo>
                  <a:pt x="2633663" y="5749925"/>
                </a:lnTo>
                <a:lnTo>
                  <a:pt x="2592387" y="5491163"/>
                </a:lnTo>
                <a:lnTo>
                  <a:pt x="2544763" y="5230813"/>
                </a:lnTo>
                <a:lnTo>
                  <a:pt x="2486025" y="4964113"/>
                </a:lnTo>
                <a:lnTo>
                  <a:pt x="2419350" y="4695825"/>
                </a:lnTo>
                <a:lnTo>
                  <a:pt x="2346325" y="4422775"/>
                </a:lnTo>
                <a:lnTo>
                  <a:pt x="2262187" y="4144963"/>
                </a:lnTo>
                <a:lnTo>
                  <a:pt x="2171700" y="3867150"/>
                </a:lnTo>
                <a:lnTo>
                  <a:pt x="2070100" y="3586163"/>
                </a:lnTo>
                <a:lnTo>
                  <a:pt x="1960563" y="3303588"/>
                </a:lnTo>
                <a:lnTo>
                  <a:pt x="1843087" y="3021013"/>
                </a:lnTo>
                <a:lnTo>
                  <a:pt x="1717675" y="2736850"/>
                </a:lnTo>
                <a:lnTo>
                  <a:pt x="1582737" y="2452688"/>
                </a:lnTo>
                <a:lnTo>
                  <a:pt x="1425575" y="2141538"/>
                </a:lnTo>
                <a:lnTo>
                  <a:pt x="1265237" y="1841500"/>
                </a:lnTo>
                <a:lnTo>
                  <a:pt x="1095375" y="1547813"/>
                </a:lnTo>
                <a:lnTo>
                  <a:pt x="923925" y="1265238"/>
                </a:lnTo>
                <a:lnTo>
                  <a:pt x="747713" y="992188"/>
                </a:lnTo>
                <a:lnTo>
                  <a:pt x="565150" y="728663"/>
                </a:lnTo>
                <a:lnTo>
                  <a:pt x="379413" y="474663"/>
                </a:lnTo>
                <a:lnTo>
                  <a:pt x="192087" y="2317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73000">
                <a:srgbClr val="0075C9"/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 rot="10800000" flipH="1">
            <a:off x="10961097" y="5538650"/>
            <a:ext cx="1248348" cy="1319349"/>
            <a:chOff x="9207618" y="0"/>
            <a:chExt cx="2984382" cy="560961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>
              <a:off x="9207618" y="0"/>
              <a:ext cx="2984382" cy="5609612"/>
            </a:xfrm>
            <a:custGeom>
              <a:avLst/>
              <a:gdLst>
                <a:gd name="connsiteX0" fmla="*/ 3432928 w 3648540"/>
                <a:gd name="connsiteY0" fmla="*/ 5482077 h 6858000"/>
                <a:gd name="connsiteX1" fmla="*/ 3489983 w 3648540"/>
                <a:gd name="connsiteY1" fmla="*/ 5741136 h 6858000"/>
                <a:gd name="connsiteX2" fmla="*/ 3513200 w 3648540"/>
                <a:gd name="connsiteY2" fmla="*/ 5868052 h 6858000"/>
                <a:gd name="connsiteX3" fmla="*/ 3489984 w 3648540"/>
                <a:gd name="connsiteY3" fmla="*/ 5741136 h 6858000"/>
                <a:gd name="connsiteX4" fmla="*/ 1399634 w 3648540"/>
                <a:gd name="connsiteY4" fmla="*/ 918689 h 6858000"/>
                <a:gd name="connsiteX5" fmla="*/ 1517611 w 3648540"/>
                <a:gd name="connsiteY5" fmla="*/ 1088986 h 6858000"/>
                <a:gd name="connsiteX6" fmla="*/ 1629769 w 3648540"/>
                <a:gd name="connsiteY6" fmla="*/ 1262781 h 6858000"/>
                <a:gd name="connsiteX7" fmla="*/ 1517612 w 3648540"/>
                <a:gd name="connsiteY7" fmla="*/ 1088987 h 6858000"/>
                <a:gd name="connsiteX8" fmla="*/ 0 w 3648540"/>
                <a:gd name="connsiteY8" fmla="*/ 0 h 6858000"/>
                <a:gd name="connsiteX9" fmla="*/ 696951 w 3648540"/>
                <a:gd name="connsiteY9" fmla="*/ 0 h 6858000"/>
                <a:gd name="connsiteX10" fmla="*/ 3648540 w 3648540"/>
                <a:gd name="connsiteY10" fmla="*/ 0 h 6858000"/>
                <a:gd name="connsiteX11" fmla="*/ 3648540 w 3648540"/>
                <a:gd name="connsiteY11" fmla="*/ 6858000 h 6858000"/>
                <a:gd name="connsiteX12" fmla="*/ 3622405 w 3648540"/>
                <a:gd name="connsiteY12" fmla="*/ 6587932 h 6858000"/>
                <a:gd name="connsiteX13" fmla="*/ 3587557 w 3648540"/>
                <a:gd name="connsiteY13" fmla="*/ 6310894 h 6858000"/>
                <a:gd name="connsiteX14" fmla="*/ 3622404 w 3648540"/>
                <a:gd name="connsiteY14" fmla="*/ 6587932 h 6858000"/>
                <a:gd name="connsiteX15" fmla="*/ 3648540 w 3648540"/>
                <a:gd name="connsiteY15" fmla="*/ 6858000 h 6858000"/>
                <a:gd name="connsiteX16" fmla="*/ 3603238 w 3648540"/>
                <a:gd name="connsiteY16" fmla="*/ 6589674 h 6858000"/>
                <a:gd name="connsiteX17" fmla="*/ 3547482 w 3648540"/>
                <a:gd name="connsiteY17" fmla="*/ 6316121 h 6858000"/>
                <a:gd name="connsiteX18" fmla="*/ 3486499 w 3648540"/>
                <a:gd name="connsiteY18" fmla="*/ 6037340 h 6858000"/>
                <a:gd name="connsiteX19" fmla="*/ 3411577 w 3648540"/>
                <a:gd name="connsiteY19" fmla="*/ 5755075 h 6858000"/>
                <a:gd name="connsiteX20" fmla="*/ 3327943 w 3648540"/>
                <a:gd name="connsiteY20" fmla="*/ 5467583 h 6858000"/>
                <a:gd name="connsiteX21" fmla="*/ 3235596 w 3648540"/>
                <a:gd name="connsiteY21" fmla="*/ 5178348 h 6858000"/>
                <a:gd name="connsiteX22" fmla="*/ 3132796 w 3648540"/>
                <a:gd name="connsiteY22" fmla="*/ 4885628 h 6858000"/>
                <a:gd name="connsiteX23" fmla="*/ 3019541 w 3648540"/>
                <a:gd name="connsiteY23" fmla="*/ 4589424 h 6858000"/>
                <a:gd name="connsiteX24" fmla="*/ 2899317 w 3648540"/>
                <a:gd name="connsiteY24" fmla="*/ 4291477 h 6858000"/>
                <a:gd name="connsiteX25" fmla="*/ 2768639 w 3648540"/>
                <a:gd name="connsiteY25" fmla="*/ 3991788 h 6858000"/>
                <a:gd name="connsiteX26" fmla="*/ 2625764 w 3648540"/>
                <a:gd name="connsiteY26" fmla="*/ 3690357 h 6858000"/>
                <a:gd name="connsiteX27" fmla="*/ 2475919 w 3648540"/>
                <a:gd name="connsiteY27" fmla="*/ 3388925 h 6858000"/>
                <a:gd name="connsiteX28" fmla="*/ 2315621 w 3648540"/>
                <a:gd name="connsiteY28" fmla="*/ 3085752 h 6858000"/>
                <a:gd name="connsiteX29" fmla="*/ 2144867 w 3648540"/>
                <a:gd name="connsiteY29" fmla="*/ 2784320 h 6858000"/>
                <a:gd name="connsiteX30" fmla="*/ 1951464 w 3648540"/>
                <a:gd name="connsiteY30" fmla="*/ 2458496 h 6858000"/>
                <a:gd name="connsiteX31" fmla="*/ 1752833 w 3648540"/>
                <a:gd name="connsiteY31" fmla="*/ 2141383 h 6858000"/>
                <a:gd name="connsiteX32" fmla="*/ 1545489 w 3648540"/>
                <a:gd name="connsiteY32" fmla="*/ 1836467 h 6858000"/>
                <a:gd name="connsiteX33" fmla="*/ 1336404 w 3648540"/>
                <a:gd name="connsiteY33" fmla="*/ 1538520 h 6858000"/>
                <a:gd name="connsiteX34" fmla="*/ 1122092 w 3648540"/>
                <a:gd name="connsiteY34" fmla="*/ 1252770 h 6858000"/>
                <a:gd name="connsiteX35" fmla="*/ 902552 w 3648540"/>
                <a:gd name="connsiteY35" fmla="*/ 977474 h 6858000"/>
                <a:gd name="connsiteX36" fmla="*/ 679527 w 3648540"/>
                <a:gd name="connsiteY36" fmla="*/ 716118 h 6858000"/>
                <a:gd name="connsiteX37" fmla="*/ 454761 w 3648540"/>
                <a:gd name="connsiteY37" fmla="*/ 463473 h 6858000"/>
                <a:gd name="connsiteX38" fmla="*/ 228252 w 3648540"/>
                <a:gd name="connsiteY38" fmla="*/ 22650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48540" h="6858000">
                  <a:moveTo>
                    <a:pt x="3432928" y="5482077"/>
                  </a:moveTo>
                  <a:lnTo>
                    <a:pt x="3489983" y="5741136"/>
                  </a:lnTo>
                  <a:lnTo>
                    <a:pt x="3513200" y="5868052"/>
                  </a:lnTo>
                  <a:lnTo>
                    <a:pt x="3489984" y="5741136"/>
                  </a:lnTo>
                  <a:close/>
                  <a:moveTo>
                    <a:pt x="1399634" y="918689"/>
                  </a:moveTo>
                  <a:lnTo>
                    <a:pt x="1517611" y="1088986"/>
                  </a:lnTo>
                  <a:lnTo>
                    <a:pt x="1629769" y="1262781"/>
                  </a:lnTo>
                  <a:lnTo>
                    <a:pt x="1517612" y="1088987"/>
                  </a:lnTo>
                  <a:close/>
                  <a:moveTo>
                    <a:pt x="0" y="0"/>
                  </a:moveTo>
                  <a:lnTo>
                    <a:pt x="696951" y="0"/>
                  </a:lnTo>
                  <a:lnTo>
                    <a:pt x="3648540" y="0"/>
                  </a:lnTo>
                  <a:lnTo>
                    <a:pt x="3648540" y="6858000"/>
                  </a:lnTo>
                  <a:lnTo>
                    <a:pt x="3622405" y="6587932"/>
                  </a:lnTo>
                  <a:lnTo>
                    <a:pt x="3587557" y="6310894"/>
                  </a:lnTo>
                  <a:lnTo>
                    <a:pt x="3622404" y="6587932"/>
                  </a:lnTo>
                  <a:lnTo>
                    <a:pt x="3648540" y="6858000"/>
                  </a:lnTo>
                  <a:lnTo>
                    <a:pt x="3603238" y="6589674"/>
                  </a:lnTo>
                  <a:lnTo>
                    <a:pt x="3547482" y="6316121"/>
                  </a:lnTo>
                  <a:lnTo>
                    <a:pt x="3486499" y="6037340"/>
                  </a:lnTo>
                  <a:lnTo>
                    <a:pt x="3411577" y="5755075"/>
                  </a:lnTo>
                  <a:lnTo>
                    <a:pt x="3327943" y="5467583"/>
                  </a:lnTo>
                  <a:lnTo>
                    <a:pt x="3235596" y="5178348"/>
                  </a:lnTo>
                  <a:lnTo>
                    <a:pt x="3132796" y="4885628"/>
                  </a:lnTo>
                  <a:lnTo>
                    <a:pt x="3019541" y="4589424"/>
                  </a:lnTo>
                  <a:lnTo>
                    <a:pt x="2899317" y="4291477"/>
                  </a:lnTo>
                  <a:lnTo>
                    <a:pt x="2768639" y="3991788"/>
                  </a:lnTo>
                  <a:lnTo>
                    <a:pt x="2625764" y="3690357"/>
                  </a:lnTo>
                  <a:lnTo>
                    <a:pt x="2475919" y="3388925"/>
                  </a:lnTo>
                  <a:lnTo>
                    <a:pt x="2315621" y="3085752"/>
                  </a:lnTo>
                  <a:lnTo>
                    <a:pt x="2144867" y="2784320"/>
                  </a:lnTo>
                  <a:lnTo>
                    <a:pt x="1951464" y="2458496"/>
                  </a:lnTo>
                  <a:lnTo>
                    <a:pt x="1752833" y="2141383"/>
                  </a:lnTo>
                  <a:lnTo>
                    <a:pt x="1545489" y="1836467"/>
                  </a:lnTo>
                  <a:lnTo>
                    <a:pt x="1336404" y="1538520"/>
                  </a:lnTo>
                  <a:lnTo>
                    <a:pt x="1122092" y="1252770"/>
                  </a:lnTo>
                  <a:lnTo>
                    <a:pt x="902552" y="977474"/>
                  </a:lnTo>
                  <a:lnTo>
                    <a:pt x="679527" y="716118"/>
                  </a:lnTo>
                  <a:lnTo>
                    <a:pt x="454761" y="463473"/>
                  </a:lnTo>
                  <a:lnTo>
                    <a:pt x="228252" y="226509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94000">
                  <a:schemeClr val="bg2">
                    <a:lumMod val="90000"/>
                    <a:alpha val="57000"/>
                  </a:schemeClr>
                </a:gs>
              </a:gsLst>
              <a:lin ang="180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10121583" y="0"/>
              <a:ext cx="2070417" cy="5609612"/>
            </a:xfrm>
            <a:custGeom>
              <a:avLst/>
              <a:gdLst>
                <a:gd name="connsiteX0" fmla="*/ 0 w 2689225"/>
                <a:gd name="connsiteY0" fmla="*/ 0 h 6248400"/>
                <a:gd name="connsiteX1" fmla="*/ 2689225 w 2689225"/>
                <a:gd name="connsiteY1" fmla="*/ 0 h 6248400"/>
                <a:gd name="connsiteX2" fmla="*/ 2689225 w 2689225"/>
                <a:gd name="connsiteY2" fmla="*/ 6248400 h 6248400"/>
                <a:gd name="connsiteX3" fmla="*/ 2665413 w 2689225"/>
                <a:gd name="connsiteY3" fmla="*/ 6002338 h 6248400"/>
                <a:gd name="connsiteX4" fmla="*/ 2633663 w 2689225"/>
                <a:gd name="connsiteY4" fmla="*/ 5749925 h 6248400"/>
                <a:gd name="connsiteX5" fmla="*/ 2592387 w 2689225"/>
                <a:gd name="connsiteY5" fmla="*/ 5491163 h 6248400"/>
                <a:gd name="connsiteX6" fmla="*/ 2544763 w 2689225"/>
                <a:gd name="connsiteY6" fmla="*/ 5230813 h 6248400"/>
                <a:gd name="connsiteX7" fmla="*/ 2486025 w 2689225"/>
                <a:gd name="connsiteY7" fmla="*/ 4964113 h 6248400"/>
                <a:gd name="connsiteX8" fmla="*/ 2419350 w 2689225"/>
                <a:gd name="connsiteY8" fmla="*/ 4695825 h 6248400"/>
                <a:gd name="connsiteX9" fmla="*/ 2346325 w 2689225"/>
                <a:gd name="connsiteY9" fmla="*/ 4422775 h 6248400"/>
                <a:gd name="connsiteX10" fmla="*/ 2262187 w 2689225"/>
                <a:gd name="connsiteY10" fmla="*/ 4144963 h 6248400"/>
                <a:gd name="connsiteX11" fmla="*/ 2171700 w 2689225"/>
                <a:gd name="connsiteY11" fmla="*/ 3867150 h 6248400"/>
                <a:gd name="connsiteX12" fmla="*/ 2070100 w 2689225"/>
                <a:gd name="connsiteY12" fmla="*/ 3586163 h 6248400"/>
                <a:gd name="connsiteX13" fmla="*/ 1960563 w 2689225"/>
                <a:gd name="connsiteY13" fmla="*/ 3303588 h 6248400"/>
                <a:gd name="connsiteX14" fmla="*/ 1843087 w 2689225"/>
                <a:gd name="connsiteY14" fmla="*/ 3021013 h 6248400"/>
                <a:gd name="connsiteX15" fmla="*/ 1717675 w 2689225"/>
                <a:gd name="connsiteY15" fmla="*/ 2736850 h 6248400"/>
                <a:gd name="connsiteX16" fmla="*/ 1582737 w 2689225"/>
                <a:gd name="connsiteY16" fmla="*/ 2452688 h 6248400"/>
                <a:gd name="connsiteX17" fmla="*/ 1425575 w 2689225"/>
                <a:gd name="connsiteY17" fmla="*/ 2141538 h 6248400"/>
                <a:gd name="connsiteX18" fmla="*/ 1265237 w 2689225"/>
                <a:gd name="connsiteY18" fmla="*/ 1841500 h 6248400"/>
                <a:gd name="connsiteX19" fmla="*/ 1095375 w 2689225"/>
                <a:gd name="connsiteY19" fmla="*/ 1547813 h 6248400"/>
                <a:gd name="connsiteX20" fmla="*/ 923925 w 2689225"/>
                <a:gd name="connsiteY20" fmla="*/ 1265238 h 6248400"/>
                <a:gd name="connsiteX21" fmla="*/ 747713 w 2689225"/>
                <a:gd name="connsiteY21" fmla="*/ 992188 h 6248400"/>
                <a:gd name="connsiteX22" fmla="*/ 565150 w 2689225"/>
                <a:gd name="connsiteY22" fmla="*/ 728663 h 6248400"/>
                <a:gd name="connsiteX23" fmla="*/ 379413 w 2689225"/>
                <a:gd name="connsiteY23" fmla="*/ 474663 h 6248400"/>
                <a:gd name="connsiteX24" fmla="*/ 192087 w 2689225"/>
                <a:gd name="connsiteY24" fmla="*/ 231775 h 6248400"/>
                <a:gd name="connsiteX25" fmla="*/ 0 w 2689225"/>
                <a:gd name="connsiteY25" fmla="*/ 0 h 624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89225" h="6248400">
                  <a:moveTo>
                    <a:pt x="0" y="0"/>
                  </a:moveTo>
                  <a:lnTo>
                    <a:pt x="2689225" y="0"/>
                  </a:lnTo>
                  <a:lnTo>
                    <a:pt x="2689225" y="6248400"/>
                  </a:lnTo>
                  <a:lnTo>
                    <a:pt x="2665413" y="6002338"/>
                  </a:lnTo>
                  <a:lnTo>
                    <a:pt x="2633663" y="5749925"/>
                  </a:lnTo>
                  <a:lnTo>
                    <a:pt x="2592387" y="5491163"/>
                  </a:lnTo>
                  <a:lnTo>
                    <a:pt x="2544763" y="5230813"/>
                  </a:lnTo>
                  <a:lnTo>
                    <a:pt x="2486025" y="4964113"/>
                  </a:lnTo>
                  <a:lnTo>
                    <a:pt x="2419350" y="4695825"/>
                  </a:lnTo>
                  <a:lnTo>
                    <a:pt x="2346325" y="4422775"/>
                  </a:lnTo>
                  <a:lnTo>
                    <a:pt x="2262187" y="4144963"/>
                  </a:lnTo>
                  <a:lnTo>
                    <a:pt x="2171700" y="3867150"/>
                  </a:lnTo>
                  <a:lnTo>
                    <a:pt x="2070100" y="3586163"/>
                  </a:lnTo>
                  <a:lnTo>
                    <a:pt x="1960563" y="3303588"/>
                  </a:lnTo>
                  <a:lnTo>
                    <a:pt x="1843087" y="3021013"/>
                  </a:lnTo>
                  <a:lnTo>
                    <a:pt x="1717675" y="2736850"/>
                  </a:lnTo>
                  <a:lnTo>
                    <a:pt x="1582737" y="2452688"/>
                  </a:lnTo>
                  <a:lnTo>
                    <a:pt x="1425575" y="2141538"/>
                  </a:lnTo>
                  <a:lnTo>
                    <a:pt x="1265237" y="1841500"/>
                  </a:lnTo>
                  <a:lnTo>
                    <a:pt x="1095375" y="1547813"/>
                  </a:lnTo>
                  <a:lnTo>
                    <a:pt x="923925" y="1265238"/>
                  </a:lnTo>
                  <a:lnTo>
                    <a:pt x="747713" y="992188"/>
                  </a:lnTo>
                  <a:lnTo>
                    <a:pt x="565150" y="728663"/>
                  </a:lnTo>
                  <a:lnTo>
                    <a:pt x="379413" y="474663"/>
                  </a:lnTo>
                  <a:lnTo>
                    <a:pt x="192087" y="23177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73000">
                  <a:srgbClr val="0075C9"/>
                </a:gs>
              </a:gsLst>
              <a:lin ang="180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4A39815-6DA5-473B-B05A-67F36BC38975}"/>
              </a:ext>
            </a:extLst>
          </p:cNvPr>
          <p:cNvSpPr txBox="1"/>
          <p:nvPr userDrawn="1"/>
        </p:nvSpPr>
        <p:spPr>
          <a:xfrm>
            <a:off x="11687361" y="6450780"/>
            <a:ext cx="4203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914400" latinLnBrk="1">
              <a:defRPr/>
            </a:pPr>
            <a:fld id="{6769D37B-7FFD-4C77-949D-F0EF12D66C04}" type="slidenum">
              <a:rPr lang="en-US" altLang="ko-KR" sz="1200" smtClean="0">
                <a:ln>
                  <a:solidFill>
                    <a:srgbClr val="D6E8FE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‹#›</a:t>
            </a:fld>
            <a:endParaRPr lang="en-US" altLang="ko-KR" sz="1200" dirty="0">
              <a:ln>
                <a:solidFill>
                  <a:srgbClr val="D6E8FE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967" y="69289"/>
            <a:ext cx="1628033" cy="450374"/>
          </a:xfrm>
          <a:prstGeom prst="rect">
            <a:avLst/>
          </a:prstGeom>
        </p:spPr>
      </p:pic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803275" indent="-346075"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>
              <a:buFont typeface="KoPub돋움체 Medium" panose="02020603020101020101" pitchFamily="18" charset="-127"/>
              <a:buChar char="-"/>
              <a:defRPr>
                <a:solidFill>
                  <a:schemeClr val="accent6">
                    <a:lumMod val="75000"/>
                  </a:schemeClr>
                </a:solidFill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8E685A6-39FD-46D3-8895-370725FB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90659"/>
            <a:ext cx="11306175" cy="555408"/>
          </a:xfrm>
        </p:spPr>
        <p:txBody>
          <a:bodyPr/>
          <a:lstStyle>
            <a:lvl1pPr>
              <a:defRPr sz="4000">
                <a:solidFill>
                  <a:srgbClr val="000099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75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3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7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4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1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81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D9D9A-DF4E-49CC-93D7-F62C5B53AAC1}" type="datetimeFigureOut">
              <a:rPr lang="ko-KR" altLang="en-US" smtClean="0"/>
              <a:t>2025. 3. 24.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8z9_3A3Sy-w?feature=oembed" TargetMode="Externa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it.ly/3TeFa1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1e1puLL4Ncs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antlab.co.kr/web/?top=tech&amp;sub=ai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gg8657/DeepSeek_multimodal_understanding_comparison/blob/main/AI_CCTV_domestic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q1BH_Csf6BU?feature=oembed" TargetMode="External"/><Relationship Id="rId7" Type="http://schemas.openxmlformats.org/officeDocument/2006/relationships/image" Target="../media/image25.jpeg"/><Relationship Id="rId2" Type="http://schemas.openxmlformats.org/officeDocument/2006/relationships/video" Target="https://www.youtube.com/embed/ZFGcclJ7dXs?feature=oembed" TargetMode="External"/><Relationship Id="rId1" Type="http://schemas.openxmlformats.org/officeDocument/2006/relationships/video" Target="https://www.youtube.com/embed/CfCYjsy4bIg?feature=oembed" TargetMode="Externa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VwGv3nsGeq0?start=143&amp;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ynaUaAaAL-c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029265" y="3844748"/>
            <a:ext cx="2355730" cy="1246508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28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73"/>
            <p:cNvSpPr>
              <a:spLocks/>
            </p:cNvSpPr>
            <p:nvPr/>
          </p:nvSpPr>
          <p:spPr bwMode="auto">
            <a:xfrm>
              <a:off x="7636302" y="12770152"/>
              <a:ext cx="136959" cy="202887"/>
            </a:xfrm>
            <a:custGeom>
              <a:avLst/>
              <a:gdLst>
                <a:gd name="T0" fmla="*/ 62 w 72"/>
                <a:gd name="T1" fmla="*/ 0 h 108"/>
                <a:gd name="T2" fmla="*/ 66 w 72"/>
                <a:gd name="T3" fmla="*/ 2 h 108"/>
                <a:gd name="T4" fmla="*/ 70 w 72"/>
                <a:gd name="T5" fmla="*/ 4 h 108"/>
                <a:gd name="T6" fmla="*/ 70 w 72"/>
                <a:gd name="T7" fmla="*/ 7 h 108"/>
                <a:gd name="T8" fmla="*/ 72 w 72"/>
                <a:gd name="T9" fmla="*/ 9 h 108"/>
                <a:gd name="T10" fmla="*/ 70 w 72"/>
                <a:gd name="T11" fmla="*/ 13 h 108"/>
                <a:gd name="T12" fmla="*/ 18 w 72"/>
                <a:gd name="T13" fmla="*/ 104 h 108"/>
                <a:gd name="T14" fmla="*/ 16 w 72"/>
                <a:gd name="T15" fmla="*/ 106 h 108"/>
                <a:gd name="T16" fmla="*/ 12 w 72"/>
                <a:gd name="T17" fmla="*/ 108 h 108"/>
                <a:gd name="T18" fmla="*/ 8 w 72"/>
                <a:gd name="T19" fmla="*/ 108 h 108"/>
                <a:gd name="T20" fmla="*/ 4 w 72"/>
                <a:gd name="T21" fmla="*/ 108 h 108"/>
                <a:gd name="T22" fmla="*/ 2 w 72"/>
                <a:gd name="T23" fmla="*/ 104 h 108"/>
                <a:gd name="T24" fmla="*/ 0 w 72"/>
                <a:gd name="T25" fmla="*/ 103 h 108"/>
                <a:gd name="T26" fmla="*/ 0 w 72"/>
                <a:gd name="T27" fmla="*/ 99 h 108"/>
                <a:gd name="T28" fmla="*/ 0 w 72"/>
                <a:gd name="T29" fmla="*/ 95 h 108"/>
                <a:gd name="T30" fmla="*/ 53 w 72"/>
                <a:gd name="T31" fmla="*/ 4 h 108"/>
                <a:gd name="T32" fmla="*/ 55 w 72"/>
                <a:gd name="T33" fmla="*/ 2 h 108"/>
                <a:gd name="T34" fmla="*/ 58 w 72"/>
                <a:gd name="T35" fmla="*/ 0 h 108"/>
                <a:gd name="T36" fmla="*/ 62 w 72"/>
                <a:gd name="T3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08">
                  <a:moveTo>
                    <a:pt x="62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9"/>
                  </a:lnTo>
                  <a:lnTo>
                    <a:pt x="70" y="13"/>
                  </a:lnTo>
                  <a:lnTo>
                    <a:pt x="18" y="104"/>
                  </a:lnTo>
                  <a:lnTo>
                    <a:pt x="16" y="106"/>
                  </a:lnTo>
                  <a:lnTo>
                    <a:pt x="12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2" y="104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8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3004DBE-557F-45ED-8D77-632026E362DF}"/>
              </a:ext>
            </a:extLst>
          </p:cNvPr>
          <p:cNvSpPr txBox="1"/>
          <p:nvPr/>
        </p:nvSpPr>
        <p:spPr>
          <a:xfrm>
            <a:off x="4149586" y="4559686"/>
            <a:ext cx="1638247" cy="45765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8000" tIns="0" rIns="108000" bIns="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2024.11.❌❌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004DBE-557F-45ED-8D77-632026E362DF}"/>
              </a:ext>
            </a:extLst>
          </p:cNvPr>
          <p:cNvSpPr txBox="1"/>
          <p:nvPr/>
        </p:nvSpPr>
        <p:spPr>
          <a:xfrm>
            <a:off x="1041480" y="2702681"/>
            <a:ext cx="7418552" cy="9892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[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대과제명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]</a:t>
            </a:r>
            <a:b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</a:br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세부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(</a:t>
            </a:r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단위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) </a:t>
            </a:r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과제명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004DBE-557F-45ED-8D77-632026E362DF}"/>
              </a:ext>
            </a:extLst>
          </p:cNvPr>
          <p:cNvSpPr txBox="1"/>
          <p:nvPr/>
        </p:nvSpPr>
        <p:spPr>
          <a:xfrm>
            <a:off x="2420939" y="5263243"/>
            <a:ext cx="5184729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발표자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소속</a:t>
            </a:r>
          </a:p>
          <a:p>
            <a:pPr algn="ctr">
              <a:defRPr/>
            </a:pP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E60EA-32E8-41C3-BADA-F7ECB0F5F5FC}"/>
              </a:ext>
            </a:extLst>
          </p:cNvPr>
          <p:cNvSpPr txBox="1"/>
          <p:nvPr/>
        </p:nvSpPr>
        <p:spPr>
          <a:xfrm>
            <a:off x="7812533" y="37068"/>
            <a:ext cx="4339752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[2024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년 기본사업 연차실적계획 점검 발표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]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6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[에스원] 지능형 CCTV">
            <a:hlinkClick r:id="" action="ppaction://media"/>
            <a:extLst>
              <a:ext uri="{FF2B5EF4-FFF2-40B4-BE49-F238E27FC236}">
                <a16:creationId xmlns:a16="http://schemas.microsoft.com/office/drawing/2014/main" id="{1FDDC3C3-8ECF-41C0-7D4B-BF438354BD75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47EC8B-E39F-2ED7-2CFB-B11CA015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에스원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19082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DCAED1-D2E0-4B7D-88B5-B4BF283D8E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주요 기능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VLM </a:t>
            </a:r>
            <a:r>
              <a:rPr lang="ko-KR" altLang="en-US" dirty="0"/>
              <a:t>기반 지능형 영상 보안 솔루션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화재</a:t>
            </a:r>
            <a:r>
              <a:rPr lang="en-US" altLang="ko-KR" dirty="0"/>
              <a:t>, </a:t>
            </a:r>
            <a:r>
              <a:rPr lang="ko-KR" altLang="en-US" dirty="0"/>
              <a:t>연기</a:t>
            </a:r>
            <a:r>
              <a:rPr lang="en-US" altLang="ko-KR" dirty="0"/>
              <a:t>, </a:t>
            </a:r>
            <a:r>
              <a:rPr lang="ko-KR" altLang="en-US" dirty="0"/>
              <a:t>흡연</a:t>
            </a:r>
            <a:r>
              <a:rPr lang="en-US" altLang="ko-KR" dirty="0"/>
              <a:t>, </a:t>
            </a:r>
            <a:r>
              <a:rPr lang="ko-KR" altLang="en-US" dirty="0"/>
              <a:t>폭력</a:t>
            </a:r>
            <a:r>
              <a:rPr lang="en-US" altLang="ko-KR" dirty="0"/>
              <a:t>, </a:t>
            </a:r>
            <a:r>
              <a:rPr lang="ko-KR" altLang="en-US" dirty="0"/>
              <a:t>군집</a:t>
            </a:r>
            <a:r>
              <a:rPr lang="en-US" altLang="ko-KR" dirty="0"/>
              <a:t>, </a:t>
            </a:r>
            <a:r>
              <a:rPr lang="ko-KR" altLang="en-US" dirty="0"/>
              <a:t>낙상</a:t>
            </a:r>
            <a:r>
              <a:rPr lang="en-US" altLang="ko-KR" dirty="0"/>
              <a:t>, </a:t>
            </a:r>
            <a:r>
              <a:rPr lang="ko-KR" altLang="en-US" dirty="0"/>
              <a:t>침입</a:t>
            </a:r>
            <a:r>
              <a:rPr lang="en-US" altLang="ko-KR" dirty="0"/>
              <a:t>, </a:t>
            </a:r>
            <a:r>
              <a:rPr lang="ko-KR" altLang="en-US" dirty="0"/>
              <a:t>기물파손</a:t>
            </a:r>
            <a:r>
              <a:rPr lang="en-US" altLang="ko-KR" dirty="0"/>
              <a:t>, </a:t>
            </a:r>
            <a:r>
              <a:rPr lang="ko-KR" altLang="en-US" dirty="0"/>
              <a:t>절도</a:t>
            </a:r>
            <a:r>
              <a:rPr lang="en-US" altLang="ko-KR" dirty="0"/>
              <a:t>, </a:t>
            </a:r>
            <a:r>
              <a:rPr lang="ko-KR" altLang="en-US" dirty="0"/>
              <a:t>배회</a:t>
            </a:r>
            <a:r>
              <a:rPr lang="en-US" altLang="ko-KR" dirty="0"/>
              <a:t>, </a:t>
            </a:r>
            <a:r>
              <a:rPr lang="ko-KR" altLang="en-US" dirty="0"/>
              <a:t>쓰러짐</a:t>
            </a:r>
            <a:r>
              <a:rPr lang="en-US" altLang="ko-KR" dirty="0"/>
              <a:t>, </a:t>
            </a:r>
            <a:r>
              <a:rPr lang="ko-KR" altLang="en-US" dirty="0"/>
              <a:t>유해동물 감지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9132DD-0961-DAD0-7E25-76BDD27A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>
                <a:hlinkClick r:id="rId2"/>
              </a:rPr>
              <a:t>피아스페이스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D3B48-5982-71FB-4D11-8E5D02014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57" y="3429000"/>
            <a:ext cx="3526218" cy="3398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B50F0-DBC2-D1B5-86E7-6D1E844DB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738" y="3522703"/>
            <a:ext cx="4825099" cy="32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8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PIASPACE MACS 솔루션 소개 영상">
            <a:hlinkClick r:id="" action="ppaction://media"/>
            <a:extLst>
              <a:ext uri="{FF2B5EF4-FFF2-40B4-BE49-F238E27FC236}">
                <a16:creationId xmlns:a16="http://schemas.microsoft.com/office/drawing/2014/main" id="{EC281BEB-5AFF-2990-CE5D-DC4F9D9067F9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4646F0-6B41-0735-9E4F-DA7C8A7E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6357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99129-9D87-5C02-16CA-4C936184A9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주요 기능</a:t>
            </a:r>
            <a:br>
              <a:rPr lang="en-US" altLang="ko-KR" dirty="0"/>
            </a:br>
            <a:r>
              <a:rPr lang="ko-KR" altLang="en-US" dirty="0"/>
              <a:t>지능형 영상분석 </a:t>
            </a:r>
            <a:r>
              <a:rPr lang="en-US" dirty="0"/>
              <a:t>CCTV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침입</a:t>
            </a:r>
            <a:r>
              <a:rPr lang="en-US" altLang="ko-KR" dirty="0"/>
              <a:t>/</a:t>
            </a:r>
            <a:r>
              <a:rPr lang="ko-KR" altLang="en-US" dirty="0"/>
              <a:t>출입</a:t>
            </a:r>
            <a:r>
              <a:rPr lang="en-US" altLang="ko-KR" dirty="0"/>
              <a:t>/</a:t>
            </a:r>
            <a:r>
              <a:rPr lang="ko-KR" altLang="en-US" dirty="0"/>
              <a:t>배회</a:t>
            </a:r>
            <a:r>
              <a:rPr lang="en-US" altLang="ko-KR" dirty="0"/>
              <a:t>/</a:t>
            </a:r>
            <a:r>
              <a:rPr lang="ko-KR" altLang="en-US" dirty="0"/>
              <a:t>이탈감지</a:t>
            </a:r>
            <a:r>
              <a:rPr lang="en-US" altLang="ko-KR" dirty="0"/>
              <a:t>/</a:t>
            </a:r>
            <a:r>
              <a:rPr lang="ko-KR" altLang="en-US" dirty="0" err="1"/>
              <a:t>피플카운트</a:t>
            </a:r>
            <a:r>
              <a:rPr lang="ko-KR" altLang="en-US" dirty="0"/>
              <a:t> 기본 제공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히트맵</a:t>
            </a:r>
            <a:r>
              <a:rPr lang="en-US" altLang="ko-KR" dirty="0"/>
              <a:t>/ </a:t>
            </a:r>
            <a:r>
              <a:rPr lang="ko-KR" altLang="en-US" dirty="0"/>
              <a:t>도난</a:t>
            </a:r>
            <a:r>
              <a:rPr lang="en-US" altLang="ko-KR" dirty="0"/>
              <a:t>·</a:t>
            </a:r>
            <a:r>
              <a:rPr lang="ko-KR" altLang="en-US" dirty="0"/>
              <a:t>버림 감지 추가 가능</a:t>
            </a:r>
            <a:r>
              <a:rPr lang="en-US" altLang="ko-KR" dirty="0"/>
              <a:t>(</a:t>
            </a:r>
            <a:r>
              <a:rPr lang="ko-KR" altLang="en-US" dirty="0"/>
              <a:t>유료 가입</a:t>
            </a:r>
            <a:r>
              <a:rPr lang="en-US" altLang="ko-KR" dirty="0"/>
              <a:t>) 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AFBA3-FB02-BB27-6A95-B8AD4E6C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en-US" altLang="ko-KR" dirty="0"/>
              <a:t>kt </a:t>
            </a:r>
            <a:r>
              <a:rPr lang="en-US" altLang="ko-KR" dirty="0" err="1"/>
              <a:t>telecop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03614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08CE5-AC59-7661-F9E7-7ECC645A9E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1C5DD9-E32E-1276-FE7A-453F98E8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3AC52-6E15-79C8-BD3C-B080BFA7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96"/>
          <a:stretch/>
        </p:blipFill>
        <p:spPr>
          <a:xfrm>
            <a:off x="0" y="568035"/>
            <a:ext cx="7772400" cy="5899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42416C-FFF4-34AD-AD24-C25D7C49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45" y="3294820"/>
            <a:ext cx="6719455" cy="356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71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32D17-849E-E6A8-F4A5-AB1F5DADE8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주요 기능</a:t>
            </a:r>
            <a:br>
              <a:rPr lang="en-US" altLang="ko-KR" dirty="0"/>
            </a:br>
            <a:r>
              <a:rPr lang="ko-KR" altLang="en-US" dirty="0"/>
              <a:t>차량 속성 검출</a:t>
            </a:r>
            <a:endParaRPr lang="en-US" altLang="ko-KR" dirty="0"/>
          </a:p>
          <a:p>
            <a:pPr lvl="1"/>
            <a:r>
              <a:rPr lang="ko-KR" altLang="en-US" dirty="0"/>
              <a:t>유형</a:t>
            </a:r>
            <a:r>
              <a:rPr lang="en-US" altLang="ko-KR" dirty="0"/>
              <a:t>/</a:t>
            </a:r>
            <a:r>
              <a:rPr lang="ko-KR" altLang="en-US" dirty="0"/>
              <a:t>번호판</a:t>
            </a:r>
            <a:r>
              <a:rPr lang="en-US" altLang="ko-KR" dirty="0"/>
              <a:t>/</a:t>
            </a:r>
            <a:r>
              <a:rPr lang="ko-KR" altLang="en-US" dirty="0"/>
              <a:t>색상</a:t>
            </a:r>
            <a:r>
              <a:rPr lang="en-US" altLang="ko-KR" dirty="0"/>
              <a:t>/</a:t>
            </a:r>
            <a:r>
              <a:rPr lang="ko-KR" altLang="en-US" dirty="0"/>
              <a:t>번호인식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방향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  사람 속성 검출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얼굴</a:t>
            </a:r>
            <a:r>
              <a:rPr lang="en-US" altLang="ko-KR" dirty="0"/>
              <a:t>/</a:t>
            </a:r>
            <a:r>
              <a:rPr lang="ko-KR" altLang="en-US" dirty="0"/>
              <a:t>옷</a:t>
            </a:r>
            <a:r>
              <a:rPr lang="en-US" altLang="ko-KR" dirty="0"/>
              <a:t>/</a:t>
            </a:r>
            <a:r>
              <a:rPr lang="ko-KR" altLang="en-US" dirty="0"/>
              <a:t>가방</a:t>
            </a:r>
            <a:r>
              <a:rPr lang="en-US" altLang="ko-KR" dirty="0"/>
              <a:t>/</a:t>
            </a:r>
            <a:r>
              <a:rPr lang="ko-KR" altLang="en-US" dirty="0"/>
              <a:t>성별 등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FC3A1-9C44-8387-CF68-0C19C80C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피플앤드테크놀러지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37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AA5AAD-D69F-B67C-F337-FF2D7D6A73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33B805-AF45-E972-2E4B-0C3525FF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7671C-8167-566F-A09D-DDF884DE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3211"/>
            <a:ext cx="7772400" cy="233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5F883-4D8B-F9DB-7817-3CCE41DE6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465421"/>
            <a:ext cx="7772400" cy="237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61034-564B-9F09-F5D0-E93104025841}"/>
              </a:ext>
            </a:extLst>
          </p:cNvPr>
          <p:cNvSpPr txBox="1"/>
          <p:nvPr/>
        </p:nvSpPr>
        <p:spPr>
          <a:xfrm>
            <a:off x="838200" y="1164238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차량 속성 검출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9AE04-F4AA-0A68-8538-5DC83296DA93}"/>
              </a:ext>
            </a:extLst>
          </p:cNvPr>
          <p:cNvSpPr txBox="1"/>
          <p:nvPr/>
        </p:nvSpPr>
        <p:spPr>
          <a:xfrm>
            <a:off x="3913909" y="4280755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사람 속성 검출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89625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BE1015-5371-1A73-02F0-A61B04F7CD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주요 기능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지능형 선별과제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GIS </a:t>
            </a:r>
            <a:r>
              <a:rPr lang="ko-KR" altLang="en-US" sz="2000" dirty="0"/>
              <a:t>기반 위치 파악 및 스냅샷 추출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비식별화 및 개인정보 유출 방지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VMS </a:t>
            </a:r>
            <a:r>
              <a:rPr lang="ko-KR" altLang="en-US" sz="2000" dirty="0"/>
              <a:t>과부화 방지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FHD</a:t>
            </a:r>
          </a:p>
          <a:p>
            <a:pPr marL="0" indent="0">
              <a:buNone/>
            </a:pPr>
            <a:r>
              <a:rPr lang="ko-KR" altLang="en-US" sz="2400" dirty="0"/>
              <a:t>인공지능 </a:t>
            </a:r>
            <a:r>
              <a:rPr lang="ko-KR" altLang="en-US" sz="2400" dirty="0" err="1"/>
              <a:t>차번인식</a:t>
            </a:r>
            <a:endParaRPr lang="ko-KR" alt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차별점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일반 방법용 </a:t>
            </a:r>
            <a:r>
              <a:rPr lang="en-US" sz="2000" dirty="0"/>
              <a:t>CCTV </a:t>
            </a:r>
            <a:r>
              <a:rPr lang="ko-KR" altLang="en-US" sz="2000" dirty="0"/>
              <a:t>관제화면에서 사용 가능한 자체 개발 객체 탐지 알고리즘 기반 차량 번호 인식 </a:t>
            </a:r>
            <a:r>
              <a:rPr lang="en-US" sz="2000" dirty="0"/>
              <a:t>AI </a:t>
            </a:r>
            <a:r>
              <a:rPr lang="ko-KR" altLang="en-US" sz="2000" dirty="0"/>
              <a:t>모델</a:t>
            </a:r>
            <a:r>
              <a:rPr lang="en-US" altLang="ko-KR" sz="2000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수배 대포 체납 등 문제 차량 적발 및 </a:t>
            </a:r>
            <a:r>
              <a:rPr lang="ko-KR" altLang="en-US" sz="2000" dirty="0" err="1"/>
              <a:t>트래킹</a:t>
            </a:r>
            <a:endParaRPr lang="ko-KR" alt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개인정보 보호 및 사용자 계정 보호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팝업 알림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관제화면 제공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6621D-908F-2B0D-4E63-CF698BE8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마크애니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45521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550A85-EFBD-6BB5-09E2-70039D278C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07F6E-2EDA-59A7-0F6E-45D57678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811FB-1DDC-C54A-7C01-8A9F0584C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1" y="0"/>
            <a:ext cx="499406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7F473B-C4DE-542E-CE9B-0DC2BC2F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546" y="713786"/>
            <a:ext cx="6871454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0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6F43A-02C6-CED0-700D-1DAD1ABD80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주요 기능</a:t>
            </a:r>
            <a:br>
              <a:rPr lang="en-US" altLang="ko-KR" dirty="0"/>
            </a:br>
            <a:r>
              <a:rPr lang="en-US" dirty="0"/>
              <a:t>AI </a:t>
            </a:r>
            <a:r>
              <a:rPr lang="ko-KR" altLang="en-US" dirty="0"/>
              <a:t>인식 및 추적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명령 기반 </a:t>
            </a:r>
            <a:r>
              <a:rPr lang="en-US" dirty="0"/>
              <a:t>CCTV </a:t>
            </a:r>
            <a:r>
              <a:rPr lang="ko-KR" altLang="en-US" dirty="0"/>
              <a:t>검색 시스템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사용자에게 </a:t>
            </a:r>
            <a:r>
              <a:rPr lang="ko-KR" altLang="en-US" dirty="0" err="1">
                <a:hlinkClick r:id="rId2"/>
              </a:rPr>
              <a:t>입력받은</a:t>
            </a:r>
            <a:r>
              <a:rPr lang="ko-KR" altLang="en-US" dirty="0">
                <a:hlinkClick r:id="rId2"/>
              </a:rPr>
              <a:t> </a:t>
            </a:r>
            <a:r>
              <a:rPr lang="en-US" dirty="0">
                <a:hlinkClick r:id="rId2"/>
              </a:rPr>
              <a:t>Prompt</a:t>
            </a:r>
            <a:r>
              <a:rPr lang="ko-KR" altLang="en-US" dirty="0" err="1">
                <a:hlinkClick r:id="rId2"/>
              </a:rPr>
              <a:t>를</a:t>
            </a:r>
            <a:r>
              <a:rPr lang="ko-KR" altLang="en-US" dirty="0">
                <a:hlinkClick r:id="rId2"/>
              </a:rPr>
              <a:t> 통해 이미지</a:t>
            </a:r>
            <a:r>
              <a:rPr lang="en-US" altLang="ko-KR" dirty="0">
                <a:hlinkClick r:id="rId2"/>
              </a:rPr>
              <a:t>/</a:t>
            </a:r>
            <a:r>
              <a:rPr lang="ko-KR" altLang="en-US" dirty="0">
                <a:hlinkClick r:id="rId2"/>
              </a:rPr>
              <a:t>동영상 내의 객체 및 사람 탐지</a:t>
            </a:r>
            <a:r>
              <a:rPr lang="en-US" altLang="ko-KR" dirty="0">
                <a:hlinkClick r:id="rId2"/>
              </a:rPr>
              <a:t>, </a:t>
            </a:r>
            <a:r>
              <a:rPr lang="ko-KR" altLang="en-US" dirty="0">
                <a:hlinkClick r:id="rId2"/>
              </a:rPr>
              <a:t>추적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추적 및 재인식 시스템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기반 검색 시스템 </a:t>
            </a:r>
            <a:r>
              <a:rPr lang="en-US" altLang="ko-KR" dirty="0"/>
              <a:t>: </a:t>
            </a:r>
            <a:r>
              <a:rPr lang="ko-KR" altLang="en-US" dirty="0"/>
              <a:t>탐색하고 싶은 객체의 이미지를 입력하여 동영상 내의 해당 객체의 위치를 탐지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행동인식 시스템 </a:t>
            </a:r>
            <a:r>
              <a:rPr lang="en-US" altLang="ko-KR" dirty="0"/>
              <a:t>: </a:t>
            </a:r>
            <a:r>
              <a:rPr lang="en-US" dirty="0"/>
              <a:t>CCTV </a:t>
            </a:r>
            <a:r>
              <a:rPr lang="ko-KR" altLang="en-US" dirty="0"/>
              <a:t>영상 내에 존재하는 사람을 탐지하고</a:t>
            </a:r>
            <a:r>
              <a:rPr lang="en-US" altLang="ko-KR" dirty="0"/>
              <a:t>, </a:t>
            </a:r>
            <a:r>
              <a:rPr lang="ko-KR" altLang="en-US" dirty="0"/>
              <a:t>특정 행동 여부 확인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군중 복잡도 모니터링 </a:t>
            </a:r>
            <a:r>
              <a:rPr lang="en-US" altLang="ko-KR" dirty="0"/>
              <a:t>: </a:t>
            </a:r>
            <a:r>
              <a:rPr lang="ko-KR" altLang="en-US" dirty="0"/>
              <a:t>동영상에 존재하는 모든 사람의 위치를 탐지하여 군중의 수를 계산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CC125B-BBAC-9A23-F0C3-5D72418D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앤트랩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82293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59337-D458-E792-2B50-6F8BA795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34E2B263-EFB0-3E7F-1C82-40677FFBC919}"/>
              </a:ext>
            </a:extLst>
          </p:cNvPr>
          <p:cNvSpPr txBox="1"/>
          <p:nvPr/>
        </p:nvSpPr>
        <p:spPr>
          <a:xfrm>
            <a:off x="3788893" y="4973806"/>
            <a:ext cx="8128965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지능형 </a:t>
            </a:r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CCTV </a:t>
            </a: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시장조사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5B7D5-E38A-3F8D-43C3-18C59C2BC518}"/>
              </a:ext>
            </a:extLst>
          </p:cNvPr>
          <p:cNvSpPr txBox="1"/>
          <p:nvPr/>
        </p:nvSpPr>
        <p:spPr>
          <a:xfrm>
            <a:off x="916945" y="4789140"/>
            <a:ext cx="1124026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spc="-50" dirty="0">
                <a:solidFill>
                  <a:schemeClr val="bg1">
                    <a:alpha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0</a:t>
            </a:r>
            <a:r>
              <a:rPr lang="en-US" altLang="ko-KR" sz="6600" b="1" spc="-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2</a:t>
            </a:r>
            <a:endParaRPr lang="en-US" altLang="ko-KR" sz="4400" b="1" spc="-5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327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587D3D-DC3D-DF3B-51BD-FF0893612C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4F89F2-F85D-0490-29DA-34324EFC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816F2-54F3-B4F1-1EC9-A48B9805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" y="990456"/>
            <a:ext cx="7772400" cy="4877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A8901-398E-46EA-1443-4EBADC46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91" y="1619595"/>
            <a:ext cx="7772400" cy="52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97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AD658-D6C8-2B2D-C93C-430367AB7F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기업별 지능형 </a:t>
            </a:r>
            <a:r>
              <a:rPr lang="en-US" altLang="ko-KR" dirty="0"/>
              <a:t>CCTV </a:t>
            </a:r>
            <a:r>
              <a:rPr lang="ko-KR" altLang="en-US" dirty="0"/>
              <a:t>기능 비교 표</a:t>
            </a:r>
            <a:endParaRPr lang="en-US" altLang="ko-KR" dirty="0"/>
          </a:p>
          <a:p>
            <a:r>
              <a:rPr lang="ko-KR" altLang="en-US" dirty="0"/>
              <a:t>주요 기능별 정리 표</a:t>
            </a:r>
            <a:endParaRPr lang="en-US" altLang="ko-KR" dirty="0"/>
          </a:p>
          <a:p>
            <a:r>
              <a:rPr lang="ko-KR" altLang="en-US" dirty="0"/>
              <a:t>기업별 기능 정리 표</a:t>
            </a:r>
            <a:endParaRPr lang="en-US" altLang="ko-KR" dirty="0"/>
          </a:p>
          <a:p>
            <a:r>
              <a:rPr lang="ko-KR" altLang="en-US" dirty="0"/>
              <a:t>주요 특징별 분류 표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C44BC-3AA3-C9D7-BBB3-64539328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hlinkClick r:id="rId3"/>
              </a:rPr>
              <a:t>국내기업 정리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05324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F53B32-D185-9EBB-2703-AB4AD7824E8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8989594"/>
              </p:ext>
            </p:extLst>
          </p:nvPr>
        </p:nvGraphicFramePr>
        <p:xfrm>
          <a:off x="552050" y="1016405"/>
          <a:ext cx="11087900" cy="50112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81817">
                  <a:extLst>
                    <a:ext uri="{9D8B030D-6E8A-4147-A177-3AD203B41FA5}">
                      <a16:colId xmlns:a16="http://schemas.microsoft.com/office/drawing/2014/main" val="1617660392"/>
                    </a:ext>
                  </a:extLst>
                </a:gridCol>
                <a:gridCol w="2206268">
                  <a:extLst>
                    <a:ext uri="{9D8B030D-6E8A-4147-A177-3AD203B41FA5}">
                      <a16:colId xmlns:a16="http://schemas.microsoft.com/office/drawing/2014/main" val="2008073441"/>
                    </a:ext>
                  </a:extLst>
                </a:gridCol>
                <a:gridCol w="4297514">
                  <a:extLst>
                    <a:ext uri="{9D8B030D-6E8A-4147-A177-3AD203B41FA5}">
                      <a16:colId xmlns:a16="http://schemas.microsoft.com/office/drawing/2014/main" val="1871477804"/>
                    </a:ext>
                  </a:extLst>
                </a:gridCol>
                <a:gridCol w="3602301">
                  <a:extLst>
                    <a:ext uri="{9D8B030D-6E8A-4147-A177-3AD203B41FA5}">
                      <a16:colId xmlns:a16="http://schemas.microsoft.com/office/drawing/2014/main" val="3925251921"/>
                    </a:ext>
                  </a:extLst>
                </a:gridCol>
              </a:tblGrid>
              <a:tr h="245303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기업명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주요 </a:t>
                      </a:r>
                      <a:r>
                        <a:rPr lang="en-US" sz="800" b="1" dirty="0"/>
                        <a:t>AI </a:t>
                      </a:r>
                      <a:r>
                        <a:rPr lang="ko-KR" altLang="en-US" sz="800" b="1" dirty="0"/>
                        <a:t>카메라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ko-KR" altLang="en-US" sz="800" b="1" dirty="0"/>
                        <a:t>솔루션 종류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주요 기능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특징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429000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ko-KR" altLang="en-US" sz="800" b="1" dirty="0"/>
                        <a:t>한화비전</a:t>
                      </a:r>
                      <a:endParaRPr lang="ko-KR" altLang="en-US" sz="800" dirty="0"/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 AI </a:t>
                      </a:r>
                      <a:r>
                        <a:rPr lang="ko-KR" altLang="en-US" sz="800" dirty="0"/>
                        <a:t>카메라 약 </a:t>
                      </a:r>
                      <a:r>
                        <a:rPr lang="en-US" altLang="ko-KR" sz="800" dirty="0"/>
                        <a:t>100</a:t>
                      </a:r>
                      <a:r>
                        <a:rPr lang="ko-KR" altLang="en-US" sz="800" dirty="0"/>
                        <a:t>종류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열화상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듀얼렌즈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sz="800" dirty="0"/>
                        <a:t>BCR </a:t>
                      </a:r>
                      <a:r>
                        <a:rPr lang="ko-KR" altLang="en-US" sz="800" dirty="0"/>
                        <a:t>포함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사람</a:t>
                      </a:r>
                      <a:r>
                        <a:rPr lang="en-US" altLang="ko-KR" sz="800" dirty="0"/>
                        <a:t>·</a:t>
                      </a:r>
                      <a:r>
                        <a:rPr lang="ko-KR" altLang="en-US" sz="800" dirty="0"/>
                        <a:t>차량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자동차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트럭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버스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자전거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오토바이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객체 감지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색상 속성</a:t>
                      </a:r>
                      <a:r>
                        <a:rPr lang="en-US" altLang="ko-KR" sz="800" dirty="0"/>
                        <a:t>, </a:t>
                      </a:r>
                      <a:r>
                        <a:rPr lang="en-US" sz="800" dirty="0" err="1"/>
                        <a:t>Bestshot</a:t>
                      </a:r>
                      <a:br>
                        <a:rPr lang="en-US" sz="800" dirty="0"/>
                      </a:br>
                      <a:r>
                        <a:rPr lang="en-US" sz="800" dirty="0"/>
                        <a:t>- </a:t>
                      </a:r>
                      <a:r>
                        <a:rPr lang="ko-KR" altLang="en-US" sz="800" dirty="0"/>
                        <a:t>침입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배회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출입 감지 등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자사 </a:t>
                      </a:r>
                      <a:r>
                        <a:rPr lang="en-US" sz="800" dirty="0"/>
                        <a:t>NPU </a:t>
                      </a:r>
                      <a:r>
                        <a:rPr lang="ko-KR" altLang="en-US" sz="800" dirty="0"/>
                        <a:t>기반 엔진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다양한 라인업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열화상</a:t>
                      </a:r>
                      <a:r>
                        <a:rPr lang="en-US" altLang="ko-KR" sz="800" dirty="0"/>
                        <a:t>·</a:t>
                      </a:r>
                      <a:r>
                        <a:rPr lang="ko-KR" altLang="en-US" sz="800" dirty="0" err="1"/>
                        <a:t>듀얼렌즈</a:t>
                      </a:r>
                      <a:r>
                        <a:rPr lang="en-US" altLang="ko-KR" sz="800" dirty="0"/>
                        <a:t>)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국내외 보안 시장 점유율 높음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901607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en-US" sz="800" b="1" dirty="0"/>
                        <a:t>SK</a:t>
                      </a:r>
                      <a:r>
                        <a:rPr lang="ko-KR" altLang="en-US" sz="800" b="1" dirty="0" err="1"/>
                        <a:t>쉴더스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sz="800" b="1" dirty="0"/>
                        <a:t>ADT)</a:t>
                      </a:r>
                      <a:endParaRPr lang="en-US" sz="800" dirty="0"/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 ADT Caps </a:t>
                      </a:r>
                      <a:r>
                        <a:rPr lang="ko-KR" altLang="en-US" sz="800" dirty="0" err="1"/>
                        <a:t>뷰가드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sz="800" dirty="0"/>
                        <a:t>AI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방문자 수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성별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동선 분석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금고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카운터 등 무단침입</a:t>
                      </a:r>
                      <a:r>
                        <a:rPr lang="en-US" altLang="ko-KR" sz="800" dirty="0"/>
                        <a:t>·</a:t>
                      </a:r>
                      <a:r>
                        <a:rPr lang="ko-KR" altLang="en-US" sz="800" dirty="0"/>
                        <a:t>쓰러짐 감지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출동 연계 및 앱 알림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보안 요원 연계 출동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통합 보안 서비스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영상</a:t>
                      </a:r>
                      <a:r>
                        <a:rPr lang="en-US" altLang="ko-KR" sz="800" dirty="0"/>
                        <a:t>+</a:t>
                      </a:r>
                      <a:r>
                        <a:rPr lang="ko-KR" altLang="en-US" sz="800" dirty="0"/>
                        <a:t>현장출동</a:t>
                      </a:r>
                      <a:r>
                        <a:rPr lang="en-US" altLang="ko-KR" sz="800" dirty="0"/>
                        <a:t>+</a:t>
                      </a:r>
                      <a:r>
                        <a:rPr lang="ko-KR" altLang="en-US" sz="800" dirty="0"/>
                        <a:t>협력기관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9295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1" dirty="0" err="1"/>
                        <a:t>아이디스</a:t>
                      </a:r>
                      <a:endParaRPr lang="ko-KR" altLang="en-US" sz="800" dirty="0"/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 AI </a:t>
                      </a:r>
                      <a:r>
                        <a:rPr lang="ko-KR" altLang="en-US" sz="800" dirty="0"/>
                        <a:t>카메라 약 </a:t>
                      </a:r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종류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침입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이탈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화면 가림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충격 감지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객체 감지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얼굴 감지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용의자 검색 특화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 VMS </a:t>
                      </a:r>
                      <a:r>
                        <a:rPr lang="ko-KR" altLang="en-US" sz="800" dirty="0"/>
                        <a:t>연동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지능형 이미지 분석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규모 대비 합리적 라인업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24250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ko-KR" altLang="en-US" sz="800" b="1" dirty="0" err="1"/>
                        <a:t>삼성에스원</a:t>
                      </a:r>
                      <a:endParaRPr lang="ko-KR" altLang="en-US" sz="800" dirty="0"/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지능형 </a:t>
                      </a:r>
                      <a:r>
                        <a:rPr lang="en-US" sz="800" dirty="0"/>
                        <a:t>CCTV </a:t>
                      </a:r>
                      <a:r>
                        <a:rPr lang="ko-KR" altLang="en-US" sz="800" dirty="0"/>
                        <a:t>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침입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 err="1"/>
                        <a:t>물품방치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배회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번호판 인식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엘리베이터 이상행동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화재 감지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안전모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방독면 미착용 감지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대기업 계열 보안 서비스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산업현장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학교폭력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화재 등 안전관리에도 주력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884498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1" dirty="0"/>
                        <a:t>PIA (</a:t>
                      </a:r>
                      <a:r>
                        <a:rPr lang="ko-KR" altLang="en-US" sz="800" b="1" dirty="0"/>
                        <a:t>피아</a:t>
                      </a:r>
                      <a:r>
                        <a:rPr lang="en-US" altLang="ko-KR" sz="800" b="1" dirty="0"/>
                        <a:t>)</a:t>
                      </a:r>
                      <a:endParaRPr lang="ko-KR" altLang="en-US" sz="800" dirty="0"/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- VLM </a:t>
                      </a:r>
                      <a:r>
                        <a:rPr lang="ko-KR" altLang="en-US" sz="800"/>
                        <a:t>기반 지능형 영상 보안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화재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연기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흡연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폭력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군집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낙상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침입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절도 등 감지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동물 감지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 VLM </a:t>
                      </a:r>
                      <a:r>
                        <a:rPr lang="ko-KR" altLang="en-US" sz="800" dirty="0"/>
                        <a:t>기반 영상분석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폭넓은 위험 상황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폭력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화재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낙상 등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감지 가능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913547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1" dirty="0"/>
                        <a:t>LG U+</a:t>
                      </a:r>
                      <a:endParaRPr lang="en-US" sz="800" dirty="0"/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- </a:t>
                      </a:r>
                      <a:r>
                        <a:rPr lang="ko-KR" altLang="en-US" sz="800"/>
                        <a:t>스마트 </a:t>
                      </a:r>
                      <a:r>
                        <a:rPr lang="en-US" sz="800"/>
                        <a:t>CCTV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사람 </a:t>
                      </a:r>
                      <a:r>
                        <a:rPr lang="en-US" sz="800" dirty="0"/>
                        <a:t>vs </a:t>
                      </a:r>
                      <a:r>
                        <a:rPr lang="ko-KR" altLang="en-US" sz="800" dirty="0"/>
                        <a:t>사물 분류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침입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카메라 훼손 감지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기본</a:t>
                      </a:r>
                      <a:r>
                        <a:rPr lang="en-US" altLang="ko-KR" sz="800" dirty="0"/>
                        <a:t>)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불꽃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연기 감지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유료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클라우드 기반 </a:t>
                      </a:r>
                      <a:r>
                        <a:rPr lang="en-US" sz="800" dirty="0"/>
                        <a:t>CCTV</a:t>
                      </a:r>
                      <a:br>
                        <a:rPr lang="en-US" sz="800" dirty="0"/>
                      </a:br>
                      <a:r>
                        <a:rPr lang="en-US" sz="800" dirty="0"/>
                        <a:t>- LG U+ </a:t>
                      </a:r>
                      <a:r>
                        <a:rPr lang="ko-KR" altLang="en-US" sz="800" dirty="0"/>
                        <a:t>인터넷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네트워크 연계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37907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1" dirty="0" err="1"/>
                        <a:t>마크애니</a:t>
                      </a:r>
                      <a:endParaRPr lang="ko-KR" altLang="en-US" sz="800" dirty="0"/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/>
                        <a:t>- </a:t>
                      </a:r>
                      <a:r>
                        <a:rPr lang="ko-KR" altLang="en-US" sz="800"/>
                        <a:t>지능형 선별관제</a:t>
                      </a:r>
                      <a:r>
                        <a:rPr lang="en-US" altLang="ko-KR" sz="800"/>
                        <a:t>, </a:t>
                      </a:r>
                      <a:r>
                        <a:rPr lang="ko-KR" altLang="en-US" sz="800"/>
                        <a:t>차번인식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 AI </a:t>
                      </a:r>
                      <a:r>
                        <a:rPr lang="ko-KR" altLang="en-US" sz="800" dirty="0"/>
                        <a:t>객체 탐지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차량 번호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사람 등</a:t>
                      </a:r>
                      <a:r>
                        <a:rPr lang="en-US" altLang="ko-KR" sz="800" dirty="0"/>
                        <a:t>)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en-US" sz="800" dirty="0"/>
                        <a:t>GIS </a:t>
                      </a:r>
                      <a:r>
                        <a:rPr lang="ko-KR" altLang="en-US" sz="800" dirty="0"/>
                        <a:t>기반 위치 파악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스냅샷 추출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개인정보 비식별화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 err="1"/>
                        <a:t>차번인식</a:t>
                      </a:r>
                      <a:r>
                        <a:rPr lang="ko-KR" altLang="en-US" sz="800" dirty="0"/>
                        <a:t> 특화 </a:t>
                      </a:r>
                      <a:r>
                        <a:rPr lang="en-US" sz="800" dirty="0"/>
                        <a:t>AI </a:t>
                      </a:r>
                      <a:r>
                        <a:rPr lang="ko-KR" altLang="en-US" sz="800" dirty="0"/>
                        <a:t>모델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en-US" sz="800" dirty="0"/>
                        <a:t>VMS </a:t>
                      </a:r>
                      <a:r>
                        <a:rPr lang="ko-KR" altLang="en-US" sz="800" dirty="0"/>
                        <a:t>과부화 방지 및 보안성 강화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457213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1" dirty="0" err="1"/>
                        <a:t>피플앤드테크놀러지</a:t>
                      </a:r>
                      <a:endParaRPr lang="ko-KR" altLang="en-US" sz="800" dirty="0"/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 </a:t>
                      </a:r>
                      <a:r>
                        <a:rPr lang="en-US" sz="800" dirty="0" err="1"/>
                        <a:t>VisionPuls</a:t>
                      </a:r>
                      <a:endParaRPr lang="en-US" sz="800" dirty="0"/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차량 속성 검출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유형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번호판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색상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번호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속도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방향</a:t>
                      </a:r>
                      <a:r>
                        <a:rPr lang="en-US" altLang="ko-KR" sz="800" dirty="0"/>
                        <a:t>)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사람 속성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얼굴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옷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가방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성별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속성 분석</a:t>
                      </a:r>
                      <a:r>
                        <a:rPr lang="en-US" altLang="ko-KR" sz="800" dirty="0"/>
                        <a:t>, </a:t>
                      </a:r>
                      <a:r>
                        <a:rPr lang="en-US" sz="800" dirty="0"/>
                        <a:t>Re-ID </a:t>
                      </a:r>
                      <a:r>
                        <a:rPr lang="ko-KR" altLang="en-US" sz="800" dirty="0"/>
                        <a:t>분야 전문성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속성 분석 </a:t>
                      </a:r>
                      <a:r>
                        <a:rPr lang="en-US" altLang="ko-KR" sz="800" dirty="0"/>
                        <a:t>+ </a:t>
                      </a:r>
                      <a:r>
                        <a:rPr lang="ko-KR" altLang="en-US" sz="800" dirty="0"/>
                        <a:t>번호판 인식 강화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36085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1" dirty="0"/>
                        <a:t>KT </a:t>
                      </a:r>
                      <a:r>
                        <a:rPr lang="ko-KR" altLang="en-US" sz="800" b="1" dirty="0" err="1"/>
                        <a:t>텔레캅</a:t>
                      </a:r>
                      <a:endParaRPr lang="ko-KR" altLang="en-US" sz="800" dirty="0"/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지능형 영상분석 </a:t>
                      </a:r>
                      <a:r>
                        <a:rPr lang="en-US" sz="800" dirty="0"/>
                        <a:t>CCTV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침입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출입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배회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이탈 감지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피플카운트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히트맵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도난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버림 감지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유료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 KT </a:t>
                      </a:r>
                      <a:r>
                        <a:rPr lang="ko-KR" altLang="en-US" sz="800" dirty="0"/>
                        <a:t>인프라 기반 </a:t>
                      </a:r>
                      <a:r>
                        <a:rPr lang="en-US" sz="800" dirty="0"/>
                        <a:t>CCTV</a:t>
                      </a:r>
                      <a:br>
                        <a:rPr lang="en-US" sz="800" dirty="0"/>
                      </a:br>
                      <a:r>
                        <a:rPr lang="en-US" sz="800" dirty="0"/>
                        <a:t>- </a:t>
                      </a:r>
                      <a:r>
                        <a:rPr lang="en-US" sz="800" dirty="0" err="1"/>
                        <a:t>i</a:t>
                      </a:r>
                      <a:r>
                        <a:rPr lang="en-US" sz="800" dirty="0"/>
                        <a:t>-slim </a:t>
                      </a:r>
                      <a:r>
                        <a:rPr lang="ko-KR" altLang="en-US" sz="800" dirty="0"/>
                        <a:t>등 모델 별 기능 상이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7710"/>
                  </a:ext>
                </a:extLst>
              </a:tr>
              <a:tr h="350433">
                <a:tc>
                  <a:txBody>
                    <a:bodyPr/>
                    <a:lstStyle/>
                    <a:p>
                      <a:r>
                        <a:rPr lang="en-US" sz="800" b="1" dirty="0"/>
                        <a:t>ANTLAB</a:t>
                      </a:r>
                      <a:endParaRPr lang="en-US" sz="800" dirty="0"/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 AI </a:t>
                      </a:r>
                      <a:r>
                        <a:rPr lang="ko-KR" altLang="en-US" sz="800" dirty="0"/>
                        <a:t>인식</a:t>
                      </a:r>
                      <a:r>
                        <a:rPr lang="en-US" altLang="ko-KR" sz="800" dirty="0"/>
                        <a:t>·</a:t>
                      </a:r>
                      <a:r>
                        <a:rPr lang="ko-KR" altLang="en-US" sz="800" dirty="0"/>
                        <a:t>추적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- Prompt </a:t>
                      </a:r>
                      <a:r>
                        <a:rPr lang="ko-KR" altLang="en-US" sz="800" dirty="0"/>
                        <a:t>기반 영상 객체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사람 탐지</a:t>
                      </a:r>
                      <a:r>
                        <a:rPr lang="en-US" altLang="ko-KR" sz="800" dirty="0"/>
                        <a:t>·</a:t>
                      </a:r>
                      <a:r>
                        <a:rPr lang="ko-KR" altLang="en-US" sz="800" dirty="0"/>
                        <a:t>추적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군중 복잡도 모니터링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사용자 인터페이스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프롬프트</a:t>
                      </a:r>
                      <a:r>
                        <a:rPr lang="en-US" altLang="ko-KR" sz="800" dirty="0"/>
                        <a:t>)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추적 및 </a:t>
                      </a:r>
                      <a:r>
                        <a:rPr lang="ko-KR" altLang="en-US" sz="800" dirty="0" err="1"/>
                        <a:t>재식별</a:t>
                      </a:r>
                      <a:r>
                        <a:rPr lang="en-US" altLang="ko-KR" sz="800" dirty="0"/>
                        <a:t>(</a:t>
                      </a:r>
                      <a:r>
                        <a:rPr lang="en-US" sz="800" dirty="0"/>
                        <a:t>Re-ID) </a:t>
                      </a:r>
                      <a:r>
                        <a:rPr lang="ko-KR" altLang="en-US" sz="800" dirty="0"/>
                        <a:t>기능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593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C2F1ACF-091A-ABFD-032C-1C74EB35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기업별 지능형 </a:t>
            </a:r>
            <a:r>
              <a:rPr lang="en-US" altLang="ko-KR" dirty="0"/>
              <a:t>CCTV </a:t>
            </a:r>
            <a:r>
              <a:rPr lang="ko-KR" altLang="en-US" dirty="0"/>
              <a:t>기능 비교 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81507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3420F2-2D6E-A949-F98A-73C8C1564B2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49294782"/>
              </p:ext>
            </p:extLst>
          </p:nvPr>
        </p:nvGraphicFramePr>
        <p:xfrm>
          <a:off x="442913" y="946067"/>
          <a:ext cx="11306174" cy="5538212"/>
        </p:xfrm>
        <a:graphic>
          <a:graphicData uri="http://schemas.openxmlformats.org/drawingml/2006/table">
            <a:tbl>
              <a:tblPr/>
              <a:tblGrid>
                <a:gridCol w="2610769">
                  <a:extLst>
                    <a:ext uri="{9D8B030D-6E8A-4147-A177-3AD203B41FA5}">
                      <a16:colId xmlns:a16="http://schemas.microsoft.com/office/drawing/2014/main" val="1155269652"/>
                    </a:ext>
                  </a:extLst>
                </a:gridCol>
                <a:gridCol w="3845059">
                  <a:extLst>
                    <a:ext uri="{9D8B030D-6E8A-4147-A177-3AD203B41FA5}">
                      <a16:colId xmlns:a16="http://schemas.microsoft.com/office/drawing/2014/main" val="3826087076"/>
                    </a:ext>
                  </a:extLst>
                </a:gridCol>
                <a:gridCol w="4850346">
                  <a:extLst>
                    <a:ext uri="{9D8B030D-6E8A-4147-A177-3AD203B41FA5}">
                      <a16:colId xmlns:a16="http://schemas.microsoft.com/office/drawing/2014/main" val="3891275152"/>
                    </a:ext>
                  </a:extLst>
                </a:gridCol>
              </a:tblGrid>
              <a:tr h="202388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기능 범주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제공 기업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주요 솔루션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주요 세부 기능 및 특징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538341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r>
                        <a:rPr lang="en-US" altLang="ko-KR" sz="1100" b="1" dirty="0"/>
                        <a:t>1) </a:t>
                      </a:r>
                      <a:r>
                        <a:rPr lang="ko-KR" altLang="en-US" sz="1100" b="1" dirty="0"/>
                        <a:t>객체 인식</a:t>
                      </a:r>
                      <a:r>
                        <a:rPr lang="en-US" altLang="ko-KR" sz="1100" b="1" dirty="0"/>
                        <a:t>·</a:t>
                      </a:r>
                      <a:r>
                        <a:rPr lang="ko-KR" altLang="en-US" sz="1100" b="1" dirty="0"/>
                        <a:t>추적</a:t>
                      </a:r>
                      <a:endParaRPr lang="ko-KR" altLang="en-US" sz="1100" dirty="0"/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한화비전 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sz="1100" dirty="0"/>
                        <a:t>AI </a:t>
                      </a:r>
                      <a:r>
                        <a:rPr lang="ko-KR" altLang="en-US" sz="1100" dirty="0"/>
                        <a:t>카메라 시리즈</a:t>
                      </a:r>
                      <a:r>
                        <a:rPr lang="en-US" altLang="ko-KR" sz="1100" dirty="0"/>
                        <a:t>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아이디스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sz="1100" dirty="0"/>
                        <a:t>AI </a:t>
                      </a:r>
                      <a:r>
                        <a:rPr lang="ko-KR" altLang="en-US" sz="1100" dirty="0"/>
                        <a:t>카메라</a:t>
                      </a:r>
                      <a:r>
                        <a:rPr lang="en-US" altLang="ko-KR" sz="1100" dirty="0"/>
                        <a:t>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삼성에스원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피플앤드테크놀러지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sz="1100" dirty="0" err="1"/>
                        <a:t>VisionPuls</a:t>
                      </a:r>
                      <a:r>
                        <a:rPr lang="en-US" sz="1100" dirty="0"/>
                        <a:t>)</a:t>
                      </a:r>
                      <a:br>
                        <a:rPr lang="en-US" sz="1100" dirty="0"/>
                      </a:br>
                      <a:r>
                        <a:rPr lang="en-US" sz="1100" dirty="0"/>
                        <a:t>- ANTLAB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사람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차량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동물 등 객체 유형 다수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속성 분석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옷색상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차량색상 등</a:t>
                      </a:r>
                      <a:r>
                        <a:rPr lang="en-US" altLang="ko-KR" sz="1100" dirty="0"/>
                        <a:t>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en-US" sz="1100" dirty="0"/>
                        <a:t>Prompt </a:t>
                      </a:r>
                      <a:r>
                        <a:rPr lang="ko-KR" altLang="en-US" sz="1100" dirty="0"/>
                        <a:t>기반 탐색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sz="1100" dirty="0"/>
                        <a:t>ANTLAB)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216992"/>
                  </a:ext>
                </a:extLst>
              </a:tr>
              <a:tr h="657760">
                <a:tc>
                  <a:txBody>
                    <a:bodyPr/>
                    <a:lstStyle/>
                    <a:p>
                      <a:r>
                        <a:rPr lang="en-US" altLang="ko-KR" sz="1100" b="1" dirty="0"/>
                        <a:t>2) </a:t>
                      </a:r>
                      <a:r>
                        <a:rPr lang="ko-KR" altLang="en-US" sz="1100" b="1" dirty="0"/>
                        <a:t>침입</a:t>
                      </a:r>
                      <a:r>
                        <a:rPr lang="en-US" altLang="ko-KR" sz="1100" b="1" dirty="0"/>
                        <a:t>·</a:t>
                      </a:r>
                      <a:r>
                        <a:rPr lang="ko-KR" altLang="en-US" sz="1100" b="1" dirty="0"/>
                        <a:t>배회</a:t>
                      </a:r>
                      <a:r>
                        <a:rPr lang="en-US" altLang="ko-KR" sz="1100" b="1" dirty="0"/>
                        <a:t>·</a:t>
                      </a:r>
                      <a:r>
                        <a:rPr lang="ko-KR" altLang="en-US" sz="1100" b="1" dirty="0"/>
                        <a:t>쓰러짐 등 이상행동 감지</a:t>
                      </a:r>
                      <a:endParaRPr lang="ko-KR" altLang="en-US" sz="1100" dirty="0"/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한화비전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en-US" sz="1100" dirty="0"/>
                        <a:t>SK</a:t>
                      </a:r>
                      <a:r>
                        <a:rPr lang="ko-KR" altLang="en-US" sz="1100" dirty="0" err="1"/>
                        <a:t>쉴더스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sz="1100" dirty="0"/>
                        <a:t>ADT Caps)</a:t>
                      </a:r>
                      <a:br>
                        <a:rPr lang="en-US" sz="1100" dirty="0"/>
                      </a:br>
                      <a:r>
                        <a:rPr lang="en-US" sz="1100" dirty="0"/>
                        <a:t>- </a:t>
                      </a:r>
                      <a:r>
                        <a:rPr lang="ko-KR" altLang="en-US" sz="1100" dirty="0" err="1"/>
                        <a:t>아이디스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삼성에스원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en-US" sz="1100" dirty="0"/>
                        <a:t>KT </a:t>
                      </a:r>
                      <a:r>
                        <a:rPr lang="ko-KR" altLang="en-US" sz="1100" dirty="0" err="1"/>
                        <a:t>텔레캅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en-US" sz="1100" dirty="0"/>
                        <a:t>LG U+ (</a:t>
                      </a:r>
                      <a:r>
                        <a:rPr lang="ko-KR" altLang="en-US" sz="1100" dirty="0"/>
                        <a:t>스마트 </a:t>
                      </a:r>
                      <a:r>
                        <a:rPr lang="en-US" sz="1100" dirty="0"/>
                        <a:t>CCTV)</a:t>
                      </a:r>
                      <a:br>
                        <a:rPr lang="en-US" sz="1100" dirty="0"/>
                      </a:br>
                      <a:r>
                        <a:rPr lang="en-US" sz="1100" dirty="0"/>
                        <a:t>- PIA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배회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침입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쓰러짐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출입 감지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금고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카운터 등 특정 구역 침입감지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산업 안전관리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공사장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엘리베이터 등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22536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1"/>
                        <a:t>3) </a:t>
                      </a:r>
                      <a:r>
                        <a:rPr lang="ko-KR" altLang="en-US" sz="1100" b="1"/>
                        <a:t>화재</a:t>
                      </a:r>
                      <a:r>
                        <a:rPr lang="en-US" altLang="ko-KR" sz="1100" b="1"/>
                        <a:t>·</a:t>
                      </a:r>
                      <a:r>
                        <a:rPr lang="ko-KR" altLang="en-US" sz="1100" b="1"/>
                        <a:t>연기</a:t>
                      </a:r>
                      <a:r>
                        <a:rPr lang="en-US" altLang="ko-KR" sz="1100" b="1"/>
                        <a:t>·</a:t>
                      </a:r>
                      <a:r>
                        <a:rPr lang="ko-KR" altLang="en-US" sz="1100" b="1"/>
                        <a:t>흡연 감지</a:t>
                      </a:r>
                      <a:endParaRPr lang="ko-KR" altLang="en-US" sz="1100"/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삼성에스원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화재 감지</a:t>
                      </a:r>
                      <a:r>
                        <a:rPr lang="en-US" altLang="ko-KR" sz="1100" dirty="0"/>
                        <a:t>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en-US" sz="1100" dirty="0"/>
                        <a:t>PIA (</a:t>
                      </a:r>
                      <a:r>
                        <a:rPr lang="ko-KR" altLang="en-US" sz="1100" dirty="0"/>
                        <a:t>화재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연기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흡연</a:t>
                      </a:r>
                      <a:r>
                        <a:rPr lang="en-US" altLang="ko-KR" sz="1100" dirty="0"/>
                        <a:t>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en-US" sz="1100" dirty="0"/>
                        <a:t>LG U+ (</a:t>
                      </a:r>
                      <a:r>
                        <a:rPr lang="ko-KR" altLang="en-US" sz="1100" dirty="0"/>
                        <a:t>불꽃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연기 유료기능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연기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불꽃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화재 초기 감지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대형 시설 안전 대책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354162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1" dirty="0"/>
                        <a:t>4) </a:t>
                      </a:r>
                      <a:r>
                        <a:rPr lang="ko-KR" altLang="en-US" sz="1100" b="1" dirty="0"/>
                        <a:t>번호판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en-US" sz="1100" b="1" dirty="0"/>
                        <a:t>LPR) </a:t>
                      </a:r>
                      <a:r>
                        <a:rPr lang="ko-KR" altLang="en-US" sz="1100" b="1" dirty="0"/>
                        <a:t>인식</a:t>
                      </a:r>
                      <a:r>
                        <a:rPr lang="en-US" altLang="ko-KR" sz="1100" b="1" dirty="0"/>
                        <a:t>·</a:t>
                      </a:r>
                      <a:r>
                        <a:rPr lang="ko-KR" altLang="en-US" sz="1100" b="1" dirty="0"/>
                        <a:t>차량 속성</a:t>
                      </a:r>
                      <a:endParaRPr lang="ko-KR" altLang="en-US" sz="1100" dirty="0"/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마크애니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피플앤드테크놀러지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삼성에스원</a:t>
                      </a:r>
                      <a:endParaRPr lang="ko-KR" altLang="en-US" sz="110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차량 번호판 인식 및 추적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체납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수배 차량 식별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유형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속도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방향 분석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피플앤드테크놀러지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06322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1" dirty="0"/>
                        <a:t>5) </a:t>
                      </a:r>
                      <a:r>
                        <a:rPr lang="ko-KR" altLang="en-US" sz="1100" b="1" dirty="0"/>
                        <a:t>사람 속성 인식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얼굴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옷 색상 등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dirty="0"/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한화비전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아이디스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마크애니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용의자 검색</a:t>
                      </a:r>
                      <a:r>
                        <a:rPr lang="en-US" altLang="ko-KR" sz="1100" dirty="0"/>
                        <a:t>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피플앤드테크놀러지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en-US" sz="1100" dirty="0"/>
                        <a:t>ANTLAB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얼굴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의상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가방 등 속성 검색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en-US" sz="1100" dirty="0" err="1"/>
                        <a:t>BestShot</a:t>
                      </a:r>
                      <a:r>
                        <a:rPr lang="en-US" sz="1100" dirty="0"/>
                        <a:t>, </a:t>
                      </a:r>
                      <a:r>
                        <a:rPr lang="ko-KR" altLang="en-US" sz="1100" dirty="0"/>
                        <a:t>속성 </a:t>
                      </a:r>
                      <a:r>
                        <a:rPr lang="ko-KR" altLang="en-US" sz="1100" dirty="0" err="1"/>
                        <a:t>태깅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en-US" sz="1100" dirty="0"/>
                        <a:t>Re-ID </a:t>
                      </a:r>
                      <a:r>
                        <a:rPr lang="ko-KR" altLang="en-US" sz="1100" dirty="0"/>
                        <a:t>기술로 대규모 구역 연속 추적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414895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1" dirty="0"/>
                        <a:t>6) </a:t>
                      </a:r>
                      <a:r>
                        <a:rPr lang="ko-KR" altLang="en-US" sz="1100" b="1" dirty="0"/>
                        <a:t>통계</a:t>
                      </a:r>
                      <a:r>
                        <a:rPr lang="en-US" altLang="ko-KR" sz="1100" b="1" dirty="0"/>
                        <a:t>·</a:t>
                      </a:r>
                      <a:r>
                        <a:rPr lang="ko-KR" altLang="en-US" sz="1100" b="1" dirty="0"/>
                        <a:t>분석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 err="1"/>
                        <a:t>피플카운트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히트맵</a:t>
                      </a:r>
                      <a:r>
                        <a:rPr lang="ko-KR" altLang="en-US" sz="1100" b="1" dirty="0"/>
                        <a:t> 등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dirty="0"/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 SK</a:t>
                      </a:r>
                      <a:r>
                        <a:rPr lang="ko-KR" altLang="en-US" sz="1100" dirty="0" err="1"/>
                        <a:t>쉴더스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방문자 수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동선</a:t>
                      </a:r>
                      <a:r>
                        <a:rPr lang="en-US" altLang="ko-KR" sz="1100" dirty="0"/>
                        <a:t>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en-US" sz="1100" dirty="0"/>
                        <a:t>KT </a:t>
                      </a:r>
                      <a:r>
                        <a:rPr lang="ko-KR" altLang="en-US" sz="1100" dirty="0" err="1"/>
                        <a:t>텔레캅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피플카운트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히트맵</a:t>
                      </a:r>
                      <a:r>
                        <a:rPr lang="en-US" altLang="ko-KR" sz="1100" dirty="0"/>
                        <a:t>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한화비전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색상 속성</a:t>
                      </a:r>
                      <a:r>
                        <a:rPr lang="en-US" altLang="ko-KR" sz="1100" dirty="0"/>
                        <a:t>, </a:t>
                      </a:r>
                      <a:r>
                        <a:rPr lang="en-US" sz="1100" dirty="0" err="1"/>
                        <a:t>BestShot</a:t>
                      </a:r>
                      <a:r>
                        <a:rPr lang="en-US" sz="1100" dirty="0"/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인원 흐름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밀집도 분석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마케팅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운영 효율 개선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875580"/>
                  </a:ext>
                </a:extLst>
              </a:tr>
              <a:tr h="657760">
                <a:tc>
                  <a:txBody>
                    <a:bodyPr/>
                    <a:lstStyle/>
                    <a:p>
                      <a:r>
                        <a:rPr lang="en-US" altLang="ko-KR" sz="1100" b="1" dirty="0"/>
                        <a:t>7) </a:t>
                      </a:r>
                      <a:r>
                        <a:rPr lang="ko-KR" altLang="en-US" sz="1100" b="1" dirty="0"/>
                        <a:t>개인정보 보호</a:t>
                      </a:r>
                      <a:r>
                        <a:rPr lang="en-US" altLang="ko-KR" sz="1100" b="1" dirty="0"/>
                        <a:t>·</a:t>
                      </a:r>
                      <a:r>
                        <a:rPr lang="ko-KR" altLang="en-US" sz="1100" b="1" dirty="0"/>
                        <a:t>비식별화</a:t>
                      </a:r>
                      <a:endParaRPr lang="ko-KR" altLang="en-US" sz="1100" dirty="0"/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마크애니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 err="1"/>
                        <a:t>삼성에스원</a:t>
                      </a:r>
                      <a:endParaRPr lang="ko-KR" altLang="en-US" sz="110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얼굴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번호판 모자이크 처리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대규모 관제 시 개인정보 보호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en-US" sz="1100" dirty="0"/>
                        <a:t>GIS </a:t>
                      </a:r>
                      <a:r>
                        <a:rPr lang="ko-KR" altLang="en-US" sz="1100" dirty="0"/>
                        <a:t>연동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스냅샷 추출로 관제 효율성 향상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63785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FFEACBF-45F7-487D-7512-1AB1647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주요 기능별 정리 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20912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F1E2E0-FA53-424A-09D8-898CD98F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기업별 기능 정리 표</a:t>
            </a:r>
            <a:endParaRPr lang="en-KR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97CBEBF-83D2-FF6B-F8D5-CA24F9829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54448"/>
              </p:ext>
            </p:extLst>
          </p:nvPr>
        </p:nvGraphicFramePr>
        <p:xfrm>
          <a:off x="482798" y="1253332"/>
          <a:ext cx="11226403" cy="3945210"/>
        </p:xfrm>
        <a:graphic>
          <a:graphicData uri="http://schemas.openxmlformats.org/drawingml/2006/table">
            <a:tbl>
              <a:tblPr/>
              <a:tblGrid>
                <a:gridCol w="1503511">
                  <a:extLst>
                    <a:ext uri="{9D8B030D-6E8A-4147-A177-3AD203B41FA5}">
                      <a16:colId xmlns:a16="http://schemas.microsoft.com/office/drawing/2014/main" val="2751996558"/>
                    </a:ext>
                  </a:extLst>
                </a:gridCol>
                <a:gridCol w="1082824">
                  <a:extLst>
                    <a:ext uri="{9D8B030D-6E8A-4147-A177-3AD203B41FA5}">
                      <a16:colId xmlns:a16="http://schemas.microsoft.com/office/drawing/2014/main" val="2148754566"/>
                    </a:ext>
                  </a:extLst>
                </a:gridCol>
                <a:gridCol w="1441599">
                  <a:extLst>
                    <a:ext uri="{9D8B030D-6E8A-4147-A177-3AD203B41FA5}">
                      <a16:colId xmlns:a16="http://schemas.microsoft.com/office/drawing/2014/main" val="1653656517"/>
                    </a:ext>
                  </a:extLst>
                </a:gridCol>
                <a:gridCol w="1392386">
                  <a:extLst>
                    <a:ext uri="{9D8B030D-6E8A-4147-A177-3AD203B41FA5}">
                      <a16:colId xmlns:a16="http://schemas.microsoft.com/office/drawing/2014/main" val="689088914"/>
                    </a:ext>
                  </a:extLst>
                </a:gridCol>
                <a:gridCol w="1260624">
                  <a:extLst>
                    <a:ext uri="{9D8B030D-6E8A-4147-A177-3AD203B41FA5}">
                      <a16:colId xmlns:a16="http://schemas.microsoft.com/office/drawing/2014/main" val="2013817855"/>
                    </a:ext>
                  </a:extLst>
                </a:gridCol>
                <a:gridCol w="1266974">
                  <a:extLst>
                    <a:ext uri="{9D8B030D-6E8A-4147-A177-3AD203B41FA5}">
                      <a16:colId xmlns:a16="http://schemas.microsoft.com/office/drawing/2014/main" val="1683765116"/>
                    </a:ext>
                  </a:extLst>
                </a:gridCol>
                <a:gridCol w="1636861">
                  <a:extLst>
                    <a:ext uri="{9D8B030D-6E8A-4147-A177-3AD203B41FA5}">
                      <a16:colId xmlns:a16="http://schemas.microsoft.com/office/drawing/2014/main" val="1967112362"/>
                    </a:ext>
                  </a:extLst>
                </a:gridCol>
                <a:gridCol w="1641624">
                  <a:extLst>
                    <a:ext uri="{9D8B030D-6E8A-4147-A177-3AD203B41FA5}">
                      <a16:colId xmlns:a16="http://schemas.microsoft.com/office/drawing/2014/main" val="969340047"/>
                    </a:ext>
                  </a:extLst>
                </a:gridCol>
              </a:tblGrid>
              <a:tr h="754232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기업명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객체 인식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추적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침입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배회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쓰러짐 등 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이상행동 감지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화재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연기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흡연 감지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번호판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sz="1100" dirty="0"/>
                        <a:t>LPR) </a:t>
                      </a:r>
                      <a:r>
                        <a:rPr lang="ko-KR" altLang="en-US" sz="1100" dirty="0"/>
                        <a:t>인식</a:t>
                      </a:r>
                      <a:r>
                        <a:rPr lang="en-US" altLang="ko-KR" sz="1100" dirty="0"/>
                        <a:t>·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차량 속성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사람 속성 인식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얼굴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옷 색상 등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통계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분석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피플카운트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히트맵</a:t>
                      </a:r>
                      <a:r>
                        <a:rPr lang="ko-KR" altLang="en-US" sz="1100" dirty="0"/>
                        <a:t> 등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개인정보 보호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비식별화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927374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1" dirty="0"/>
                        <a:t>한화비전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675315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1" dirty="0" err="1"/>
                        <a:t>아이디스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60391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r>
                        <a:rPr lang="ko-KR" altLang="en-US" sz="1100" b="1" dirty="0" err="1"/>
                        <a:t>삼성에스원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163005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r>
                        <a:rPr lang="ko-KR" altLang="en-US" sz="1100" b="1" dirty="0" err="1"/>
                        <a:t>피플앤드테크놀러지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676023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1" dirty="0"/>
                        <a:t>ANTLAB</a:t>
                      </a:r>
                      <a:endParaRPr lang="en-US" sz="1100" dirty="0"/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41941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r>
                        <a:rPr lang="en-US" sz="1100" b="1" dirty="0"/>
                        <a:t>SK</a:t>
                      </a:r>
                      <a:r>
                        <a:rPr lang="ko-KR" altLang="en-US" sz="1100" b="1" dirty="0" err="1"/>
                        <a:t>쉴더스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en-US" sz="1100" b="1" dirty="0"/>
                        <a:t>ADT Caps)</a:t>
                      </a:r>
                      <a:endParaRPr lang="en-US" sz="1100" dirty="0"/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206432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1" dirty="0"/>
                        <a:t>KT </a:t>
                      </a:r>
                      <a:r>
                        <a:rPr lang="ko-KR" altLang="en-US" sz="1100" b="1" dirty="0" err="1"/>
                        <a:t>텔레캅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663677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1" dirty="0"/>
                        <a:t>LG U+</a:t>
                      </a:r>
                      <a:endParaRPr lang="en-US" sz="1100" dirty="0"/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251921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1" dirty="0"/>
                        <a:t>PIA</a:t>
                      </a:r>
                      <a:endParaRPr lang="en-US" sz="1100" dirty="0"/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1656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1" dirty="0" err="1"/>
                        <a:t>마크애니</a:t>
                      </a:r>
                      <a:endParaRPr lang="ko-KR" altLang="en-US" sz="1100" dirty="0"/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915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02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1F6ED6-5A71-F882-BB14-A464C07EF45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05039565"/>
              </p:ext>
            </p:extLst>
          </p:nvPr>
        </p:nvGraphicFramePr>
        <p:xfrm>
          <a:off x="519178" y="1253331"/>
          <a:ext cx="11229910" cy="4389832"/>
        </p:xfrm>
        <a:graphic>
          <a:graphicData uri="http://schemas.openxmlformats.org/drawingml/2006/table">
            <a:tbl>
              <a:tblPr/>
              <a:tblGrid>
                <a:gridCol w="2597937">
                  <a:extLst>
                    <a:ext uri="{9D8B030D-6E8A-4147-A177-3AD203B41FA5}">
                      <a16:colId xmlns:a16="http://schemas.microsoft.com/office/drawing/2014/main" val="1955632500"/>
                    </a:ext>
                  </a:extLst>
                </a:gridCol>
                <a:gridCol w="3032022">
                  <a:extLst>
                    <a:ext uri="{9D8B030D-6E8A-4147-A177-3AD203B41FA5}">
                      <a16:colId xmlns:a16="http://schemas.microsoft.com/office/drawing/2014/main" val="3025844402"/>
                    </a:ext>
                  </a:extLst>
                </a:gridCol>
                <a:gridCol w="5599951">
                  <a:extLst>
                    <a:ext uri="{9D8B030D-6E8A-4147-A177-3AD203B41FA5}">
                      <a16:colId xmlns:a16="http://schemas.microsoft.com/office/drawing/2014/main" val="925670583"/>
                    </a:ext>
                  </a:extLst>
                </a:gridCol>
              </a:tblGrid>
              <a:tr h="143846">
                <a:tc>
                  <a:txBody>
                    <a:bodyPr/>
                    <a:lstStyle/>
                    <a:p>
                      <a:r>
                        <a:rPr lang="ko-KR" altLang="en-US" sz="900" b="1" dirty="0"/>
                        <a:t>특징 카테고리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/>
                        <a:t>해당 기업</a:t>
                      </a:r>
                      <a:r>
                        <a:rPr lang="en-US" altLang="ko-KR" sz="900" b="1"/>
                        <a:t>/</a:t>
                      </a:r>
                      <a:r>
                        <a:rPr lang="ko-KR" altLang="en-US" sz="900" b="1"/>
                        <a:t>솔루션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b="1" dirty="0"/>
                        <a:t>비고</a:t>
                      </a:r>
                      <a:r>
                        <a:rPr lang="en-US" altLang="ko-KR" sz="900" b="1" dirty="0"/>
                        <a:t>/</a:t>
                      </a:r>
                      <a:r>
                        <a:rPr lang="ko-KR" altLang="en-US" sz="900" b="1" dirty="0"/>
                        <a:t>주요 포인트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12177"/>
                  </a:ext>
                </a:extLst>
              </a:tr>
              <a:tr h="575384">
                <a:tc>
                  <a:txBody>
                    <a:bodyPr/>
                    <a:lstStyle/>
                    <a:p>
                      <a:r>
                        <a:rPr lang="en-US" altLang="ko-KR" sz="900" b="1" dirty="0"/>
                        <a:t>1) </a:t>
                      </a:r>
                      <a:r>
                        <a:rPr lang="ko-KR" altLang="en-US" sz="900" b="1" dirty="0"/>
                        <a:t>클라우드 기반 </a:t>
                      </a:r>
                      <a:r>
                        <a:rPr lang="en-US" sz="900" b="1" dirty="0"/>
                        <a:t>CCTV</a:t>
                      </a:r>
                      <a:endParaRPr lang="en-US" sz="900" dirty="0"/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- </a:t>
                      </a:r>
                      <a:r>
                        <a:rPr lang="en-US" sz="900" b="1" dirty="0"/>
                        <a:t>LG U+</a:t>
                      </a:r>
                      <a:r>
                        <a:rPr lang="en-US" sz="900" dirty="0"/>
                        <a:t> (</a:t>
                      </a:r>
                      <a:r>
                        <a:rPr lang="ko-KR" altLang="en-US" sz="900" dirty="0"/>
                        <a:t>스마트 </a:t>
                      </a:r>
                      <a:r>
                        <a:rPr lang="en-US" sz="900" dirty="0"/>
                        <a:t>CCTV)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- </a:t>
                      </a:r>
                      <a:r>
                        <a:rPr lang="en-US" sz="900" b="1" dirty="0"/>
                        <a:t>KT </a:t>
                      </a:r>
                      <a:r>
                        <a:rPr lang="ko-KR" altLang="en-US" sz="900" b="1" dirty="0" err="1"/>
                        <a:t>텔레캅</a:t>
                      </a:r>
                      <a:r>
                        <a:rPr lang="ko-KR" altLang="en-US" sz="900" dirty="0"/>
                        <a:t> 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클라우드 연동</a:t>
                      </a:r>
                      <a:r>
                        <a:rPr lang="en-US" altLang="ko-KR" sz="900" dirty="0"/>
                        <a:t>)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 </a:t>
                      </a:r>
                      <a:r>
                        <a:rPr lang="en-US" sz="900" b="1" dirty="0"/>
                        <a:t>SK</a:t>
                      </a:r>
                      <a:r>
                        <a:rPr lang="ko-KR" altLang="en-US" sz="900" b="1" dirty="0" err="1"/>
                        <a:t>쉴더스</a:t>
                      </a:r>
                      <a:r>
                        <a:rPr lang="ko-KR" altLang="en-US" sz="900" dirty="0"/>
                        <a:t> 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sz="900" dirty="0"/>
                        <a:t>ADT Caps)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클라우드 서버로 영상 전송 및 분석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초기 서버 구축 비용 절감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월 과금 모델</a:t>
                      </a:r>
                      <a:r>
                        <a:rPr lang="en-US" altLang="ko-KR" sz="900" dirty="0"/>
                        <a:t>)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방문자 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동선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침입 감지 등 추가 기능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네트워크 환경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대역폭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안정성</a:t>
                      </a:r>
                      <a:r>
                        <a:rPr lang="en-US" altLang="ko-KR" sz="900" dirty="0"/>
                        <a:t>) </a:t>
                      </a:r>
                      <a:r>
                        <a:rPr lang="ko-KR" altLang="en-US" sz="900" dirty="0"/>
                        <a:t>중요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758324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sz="900" b="1" dirty="0"/>
                        <a:t>2) AI </a:t>
                      </a:r>
                      <a:r>
                        <a:rPr lang="ko-KR" altLang="en-US" sz="900" b="1" dirty="0"/>
                        <a:t>칩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en-US" sz="900" b="1" dirty="0"/>
                        <a:t>NPU/SoC) </a:t>
                      </a:r>
                      <a:r>
                        <a:rPr lang="ko-KR" altLang="en-US" sz="900" b="1" dirty="0"/>
                        <a:t>내장 카메라 라인업</a:t>
                      </a:r>
                      <a:endParaRPr lang="ko-KR" altLang="en-US" sz="900" dirty="0"/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 </a:t>
                      </a:r>
                      <a:r>
                        <a:rPr lang="ko-KR" altLang="en-US" sz="900" b="1" dirty="0"/>
                        <a:t>한화비전</a:t>
                      </a:r>
                      <a:r>
                        <a:rPr lang="ko-KR" altLang="en-US" sz="900" dirty="0"/>
                        <a:t> 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sz="900" dirty="0"/>
                        <a:t>AI </a:t>
                      </a:r>
                      <a:r>
                        <a:rPr lang="ko-KR" altLang="en-US" sz="900" dirty="0"/>
                        <a:t>카메라 </a:t>
                      </a:r>
                      <a:r>
                        <a:rPr lang="en-US" altLang="ko-KR" sz="900" dirty="0"/>
                        <a:t>100</a:t>
                      </a:r>
                      <a:r>
                        <a:rPr lang="ko-KR" altLang="en-US" sz="900" dirty="0"/>
                        <a:t>여 종</a:t>
                      </a:r>
                      <a:r>
                        <a:rPr lang="en-US" altLang="ko-KR" sz="900" dirty="0"/>
                        <a:t>)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 </a:t>
                      </a:r>
                      <a:r>
                        <a:rPr lang="ko-KR" altLang="en-US" sz="900" b="1" dirty="0" err="1"/>
                        <a:t>아이디스</a:t>
                      </a:r>
                      <a:r>
                        <a:rPr lang="ko-KR" altLang="en-US" sz="900" dirty="0"/>
                        <a:t> 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sz="900" dirty="0"/>
                        <a:t>AI </a:t>
                      </a:r>
                      <a:r>
                        <a:rPr lang="ko-KR" altLang="en-US" sz="900" dirty="0"/>
                        <a:t>카메라 </a:t>
                      </a:r>
                      <a:r>
                        <a:rPr lang="en-US" altLang="ko-KR" sz="900" dirty="0"/>
                        <a:t>10</a:t>
                      </a:r>
                      <a:r>
                        <a:rPr lang="ko-KR" altLang="en-US" sz="900" dirty="0"/>
                        <a:t>종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카메라 자체에서 객체 감지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분석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엣지</a:t>
                      </a:r>
                      <a:r>
                        <a:rPr lang="ko-KR" altLang="en-US" sz="900" dirty="0"/>
                        <a:t> 컴퓨팅</a:t>
                      </a:r>
                      <a:r>
                        <a:rPr lang="en-US" altLang="ko-KR" sz="900" dirty="0"/>
                        <a:t>)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네트워크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서버 부담 감소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실시간성 향상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침입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배회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쓰러짐 등 높은 정확도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591189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900" b="1" dirty="0"/>
                        <a:t>3) </a:t>
                      </a:r>
                      <a:r>
                        <a:rPr lang="ko-KR" altLang="en-US" sz="900" b="1" dirty="0"/>
                        <a:t>통합 보안</a:t>
                      </a:r>
                      <a:r>
                        <a:rPr lang="en-US" altLang="ko-KR" sz="900" b="1" dirty="0"/>
                        <a:t>/</a:t>
                      </a:r>
                      <a:r>
                        <a:rPr lang="ko-KR" altLang="en-US" sz="900" b="1" dirty="0"/>
                        <a:t>출동 연계</a:t>
                      </a:r>
                      <a:endParaRPr lang="ko-KR" altLang="en-US" sz="900" dirty="0"/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- </a:t>
                      </a:r>
                      <a:r>
                        <a:rPr lang="en-US" sz="900" b="1" dirty="0"/>
                        <a:t>SK</a:t>
                      </a:r>
                      <a:r>
                        <a:rPr lang="ko-KR" altLang="en-US" sz="900" b="1" dirty="0" err="1"/>
                        <a:t>쉴더스</a:t>
                      </a:r>
                      <a:r>
                        <a:rPr lang="ko-KR" altLang="en-US" sz="900" dirty="0"/>
                        <a:t> 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sz="900" dirty="0"/>
                        <a:t>ADT Caps)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- </a:t>
                      </a:r>
                      <a:r>
                        <a:rPr lang="en-US" sz="900" b="1" dirty="0"/>
                        <a:t>KT </a:t>
                      </a:r>
                      <a:r>
                        <a:rPr lang="ko-KR" altLang="en-US" sz="900" b="1" dirty="0" err="1"/>
                        <a:t>텔레캅</a:t>
                      </a:r>
                      <a:endParaRPr lang="ko-KR" altLang="en-US" sz="900" dirty="0"/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침입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이상행동 발생 시 보안 요원 출동</a:t>
                      </a: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영상 분석 </a:t>
                      </a:r>
                      <a:r>
                        <a:rPr lang="en-US" altLang="ko-KR" sz="900" dirty="0"/>
                        <a:t>+ </a:t>
                      </a:r>
                      <a:r>
                        <a:rPr lang="ko-KR" altLang="en-US" sz="900" dirty="0"/>
                        <a:t>물리 보안 결합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기업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매장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사무실 등 종합 보안 솔루션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81248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900" b="1" dirty="0"/>
                        <a:t>4) </a:t>
                      </a:r>
                      <a:r>
                        <a:rPr lang="ko-KR" altLang="en-US" sz="900" b="1" dirty="0"/>
                        <a:t>번호판 인식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en-US" sz="900" b="1" dirty="0"/>
                        <a:t>LPR) </a:t>
                      </a:r>
                      <a:r>
                        <a:rPr lang="ko-KR" altLang="en-US" sz="900" b="1" dirty="0"/>
                        <a:t>특화</a:t>
                      </a:r>
                      <a:endParaRPr lang="ko-KR" altLang="en-US" sz="900" dirty="0"/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 </a:t>
                      </a:r>
                      <a:r>
                        <a:rPr lang="ko-KR" altLang="en-US" sz="900" b="1" dirty="0" err="1"/>
                        <a:t>마크애니</a:t>
                      </a:r>
                      <a:br>
                        <a:rPr lang="en-US" altLang="ko-KR" sz="900" b="1" dirty="0"/>
                      </a:br>
                      <a:r>
                        <a:rPr lang="en-US" altLang="ko-KR" sz="900" dirty="0"/>
                        <a:t>- </a:t>
                      </a:r>
                      <a:r>
                        <a:rPr lang="ko-KR" altLang="en-US" sz="900" b="1" dirty="0" err="1"/>
                        <a:t>피플앤드테크놀러지</a:t>
                      </a:r>
                      <a:br>
                        <a:rPr lang="en-US" altLang="ko-KR" sz="900" b="1" dirty="0"/>
                      </a:br>
                      <a:r>
                        <a:rPr lang="en-US" altLang="ko-KR" sz="900" dirty="0"/>
                        <a:t>- </a:t>
                      </a:r>
                      <a:r>
                        <a:rPr lang="ko-KR" altLang="en-US" sz="900" b="1" dirty="0" err="1"/>
                        <a:t>삼성에스원</a:t>
                      </a:r>
                      <a:endParaRPr lang="ko-KR" altLang="en-US" sz="900" dirty="0"/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차량 번호판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차량 속성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색상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속도 등</a:t>
                      </a:r>
                      <a:r>
                        <a:rPr lang="en-US" altLang="ko-KR" sz="900" dirty="0"/>
                        <a:t>) </a:t>
                      </a:r>
                      <a:r>
                        <a:rPr lang="ko-KR" altLang="en-US" sz="900" dirty="0"/>
                        <a:t>인식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교통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주차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수배 차량 추적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en-US" sz="900" dirty="0"/>
                        <a:t>GIS </a:t>
                      </a:r>
                      <a:r>
                        <a:rPr lang="ko-KR" altLang="en-US" sz="900" dirty="0"/>
                        <a:t>연동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마크애니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 err="1"/>
                        <a:t>으로</a:t>
                      </a:r>
                      <a:r>
                        <a:rPr lang="ko-KR" altLang="en-US" sz="900" dirty="0"/>
                        <a:t> 효율적 관제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03540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sz="900" b="1" dirty="0"/>
                        <a:t>5) Prompt </a:t>
                      </a:r>
                      <a:r>
                        <a:rPr lang="ko-KR" altLang="en-US" sz="900" b="1" dirty="0"/>
                        <a:t>기반</a:t>
                      </a:r>
                      <a:r>
                        <a:rPr lang="en-US" altLang="ko-KR" sz="900" b="1" dirty="0"/>
                        <a:t>·</a:t>
                      </a:r>
                      <a:r>
                        <a:rPr lang="ko-KR" altLang="en-US" sz="900" b="1" dirty="0" err="1"/>
                        <a:t>멀티모달</a:t>
                      </a:r>
                      <a:r>
                        <a:rPr lang="ko-KR" altLang="en-US" sz="900" b="1" dirty="0"/>
                        <a:t> 분석</a:t>
                      </a:r>
                      <a:endParaRPr lang="ko-KR" altLang="en-US" sz="900" dirty="0"/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- </a:t>
                      </a:r>
                      <a:r>
                        <a:rPr lang="en-US" sz="900" b="1" dirty="0"/>
                        <a:t>ANTLAB</a:t>
                      </a:r>
                      <a:endParaRPr lang="en-US" sz="900" dirty="0"/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텍스트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프롬프트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로 특정 객체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사람 속성 지정 후 탐색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군중 밀집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행동 인식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재식별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sz="900" dirty="0"/>
                        <a:t>Re-ID) </a:t>
                      </a:r>
                      <a:r>
                        <a:rPr lang="ko-KR" altLang="en-US" sz="900" dirty="0"/>
                        <a:t>기능 결합 가능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686866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900" b="1" dirty="0"/>
                        <a:t>6) </a:t>
                      </a:r>
                      <a:r>
                        <a:rPr lang="ko-KR" altLang="en-US" sz="900" b="1" dirty="0"/>
                        <a:t>산업 안전</a:t>
                      </a:r>
                      <a:r>
                        <a:rPr lang="en-US" altLang="ko-KR" sz="900" b="1" dirty="0"/>
                        <a:t>/</a:t>
                      </a:r>
                      <a:r>
                        <a:rPr lang="ko-KR" altLang="en-US" sz="900" b="1" dirty="0"/>
                        <a:t>현장 안전관리</a:t>
                      </a:r>
                      <a:endParaRPr lang="ko-KR" altLang="en-US" sz="900" dirty="0"/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 </a:t>
                      </a:r>
                      <a:r>
                        <a:rPr lang="ko-KR" altLang="en-US" sz="900" b="1" dirty="0" err="1"/>
                        <a:t>삼성에스원</a:t>
                      </a:r>
                      <a:r>
                        <a:rPr lang="ko-KR" altLang="en-US" sz="900" dirty="0"/>
                        <a:t> 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안전모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방독면 미착용</a:t>
                      </a:r>
                      <a:r>
                        <a:rPr lang="en-US" altLang="ko-KR" sz="900" dirty="0"/>
                        <a:t>)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 </a:t>
                      </a:r>
                      <a:r>
                        <a:rPr lang="en-US" sz="900" b="1" dirty="0"/>
                        <a:t>PIA</a:t>
                      </a:r>
                      <a:r>
                        <a:rPr lang="en-US" sz="900" dirty="0"/>
                        <a:t> (</a:t>
                      </a:r>
                      <a:r>
                        <a:rPr lang="ko-KR" altLang="en-US" sz="900" dirty="0"/>
                        <a:t>폭력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낙상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화재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동물 등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공장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산업현장 안전 규정 준수 모니터링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낙상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폭력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침입 등 이상행동 관제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화재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연기 조기 감지로 위험 관리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754825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900" b="1" dirty="0"/>
                        <a:t>7) </a:t>
                      </a:r>
                      <a:r>
                        <a:rPr lang="ko-KR" altLang="en-US" sz="900" b="1" dirty="0"/>
                        <a:t>종합 위험 감지</a:t>
                      </a:r>
                      <a:r>
                        <a:rPr lang="en-US" altLang="ko-KR" sz="900" b="1" dirty="0"/>
                        <a:t>(</a:t>
                      </a:r>
                      <a:r>
                        <a:rPr lang="en-US" sz="900" b="1" dirty="0"/>
                        <a:t>VLM/</a:t>
                      </a:r>
                      <a:r>
                        <a:rPr lang="ko-KR" altLang="en-US" sz="900" b="1" dirty="0"/>
                        <a:t>다중 이벤트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dirty="0"/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- </a:t>
                      </a:r>
                      <a:r>
                        <a:rPr lang="en-US" sz="900" b="1" dirty="0"/>
                        <a:t>PIA</a:t>
                      </a:r>
                      <a:r>
                        <a:rPr lang="en-US" sz="900" dirty="0"/>
                        <a:t> (VLM </a:t>
                      </a:r>
                      <a:r>
                        <a:rPr lang="ko-KR" altLang="en-US" sz="900" dirty="0"/>
                        <a:t>기반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폭력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화재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연기 등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폭력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화재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낙상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동물 감지 등 통합 감시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en-US" sz="900" dirty="0"/>
                        <a:t>VLM(Vision Large Model) </a:t>
                      </a:r>
                      <a:r>
                        <a:rPr lang="ko-KR" altLang="en-US" sz="900" dirty="0"/>
                        <a:t>활용 가정으로 확장성 높음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242125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900" b="1" dirty="0"/>
                        <a:t>8) </a:t>
                      </a:r>
                      <a:r>
                        <a:rPr lang="ko-KR" altLang="en-US" sz="900" b="1" dirty="0"/>
                        <a:t>개인정보 보호</a:t>
                      </a:r>
                      <a:r>
                        <a:rPr lang="en-US" altLang="ko-KR" sz="900" b="1" dirty="0"/>
                        <a:t>·</a:t>
                      </a:r>
                      <a:r>
                        <a:rPr lang="ko-KR" altLang="en-US" sz="900" b="1" dirty="0"/>
                        <a:t>비식별화</a:t>
                      </a:r>
                      <a:endParaRPr lang="ko-KR" altLang="en-US" sz="900" dirty="0"/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 </a:t>
                      </a:r>
                      <a:r>
                        <a:rPr lang="ko-KR" altLang="en-US" sz="900" b="1" dirty="0" err="1"/>
                        <a:t>마크애니</a:t>
                      </a:r>
                      <a:br>
                        <a:rPr lang="en-US" altLang="ko-KR" sz="900" b="1" dirty="0"/>
                      </a:br>
                      <a:r>
                        <a:rPr lang="en-US" altLang="ko-KR" sz="900" dirty="0"/>
                        <a:t>- </a:t>
                      </a:r>
                      <a:r>
                        <a:rPr lang="ko-KR" altLang="en-US" sz="900" b="1" dirty="0" err="1"/>
                        <a:t>삼성에스원</a:t>
                      </a:r>
                      <a:endParaRPr lang="ko-KR" altLang="en-US" sz="900" dirty="0"/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얼굴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번호판 </a:t>
                      </a:r>
                      <a:r>
                        <a:rPr lang="ko-KR" altLang="en-US" sz="900" dirty="0" err="1"/>
                        <a:t>마스킹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프라이버시 보호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 err="1"/>
                        <a:t>비식별</a:t>
                      </a:r>
                      <a:r>
                        <a:rPr lang="ko-KR" altLang="en-US" sz="900" dirty="0"/>
                        <a:t> 처리로 개인정보보호법 규제 대응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대규모 데이터 관제 시 보안성 강화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062338"/>
                  </a:ext>
                </a:extLst>
              </a:tr>
              <a:tr h="359615">
                <a:tc>
                  <a:txBody>
                    <a:bodyPr/>
                    <a:lstStyle/>
                    <a:p>
                      <a:r>
                        <a:rPr lang="en-US" altLang="ko-KR" sz="900" b="1" dirty="0"/>
                        <a:t>9) </a:t>
                      </a:r>
                      <a:r>
                        <a:rPr lang="ko-KR" altLang="en-US" sz="900" b="1" dirty="0"/>
                        <a:t>군중 분석</a:t>
                      </a:r>
                      <a:r>
                        <a:rPr lang="en-US" altLang="ko-KR" sz="900" b="1" dirty="0"/>
                        <a:t>/</a:t>
                      </a:r>
                      <a:r>
                        <a:rPr lang="ko-KR" altLang="en-US" sz="900" b="1" dirty="0"/>
                        <a:t>매장 운영</a:t>
                      </a:r>
                      <a:endParaRPr lang="ko-KR" altLang="en-US" sz="900" dirty="0"/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- </a:t>
                      </a:r>
                      <a:r>
                        <a:rPr lang="en-US" sz="900" b="1" dirty="0"/>
                        <a:t>SK</a:t>
                      </a:r>
                      <a:r>
                        <a:rPr lang="ko-KR" altLang="en-US" sz="900" b="1" dirty="0" err="1"/>
                        <a:t>쉴더스</a:t>
                      </a:r>
                      <a:r>
                        <a:rPr lang="ko-KR" altLang="en-US" sz="900" dirty="0"/>
                        <a:t> 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방문자 수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동선 분석</a:t>
                      </a:r>
                      <a:r>
                        <a:rPr lang="en-US" altLang="ko-KR" sz="900" dirty="0"/>
                        <a:t>)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 </a:t>
                      </a:r>
                      <a:r>
                        <a:rPr lang="en-US" sz="900" b="1" dirty="0"/>
                        <a:t>KT </a:t>
                      </a:r>
                      <a:r>
                        <a:rPr lang="ko-KR" altLang="en-US" sz="900" b="1" dirty="0" err="1"/>
                        <a:t>텔레캅</a:t>
                      </a:r>
                      <a:r>
                        <a:rPr lang="ko-KR" altLang="en-US" sz="900" dirty="0"/>
                        <a:t> 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피플카운트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히트맵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쇼핑몰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매장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행사장 등 인원 흐름</a:t>
                      </a:r>
                      <a:r>
                        <a:rPr lang="en-US" altLang="ko-KR" sz="900" dirty="0"/>
                        <a:t>·</a:t>
                      </a:r>
                      <a:r>
                        <a:rPr lang="ko-KR" altLang="en-US" sz="900" dirty="0"/>
                        <a:t>동선 파악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안전사고 예방 </a:t>
                      </a:r>
                      <a:r>
                        <a:rPr lang="en-US" altLang="ko-KR" sz="900" dirty="0"/>
                        <a:t>+ </a:t>
                      </a:r>
                      <a:r>
                        <a:rPr lang="ko-KR" altLang="en-US" sz="900" dirty="0"/>
                        <a:t>마케팅 데이터 활용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88026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495DDF6-FB82-F1F9-8355-B2BDF18F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주요 특징별 분류 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8341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2F37F0-F6EF-9EB1-E5C0-6B9F748C4E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침입 탐지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트래픽 </a:t>
            </a:r>
            <a:r>
              <a:rPr lang="ko-KR" altLang="en-US" dirty="0" err="1"/>
              <a:t>트래킹</a:t>
            </a:r>
            <a:r>
              <a:rPr lang="en-US" altLang="ko-KR" dirty="0"/>
              <a:t>(</a:t>
            </a:r>
            <a:r>
              <a:rPr lang="ko-KR" altLang="en-US" dirty="0" err="1"/>
              <a:t>카운팅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지능형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_</a:t>
            </a:r>
            <a:r>
              <a:rPr lang="ko-KR" altLang="en-US" dirty="0"/>
              <a:t>카메라 이동 및 줌 자동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044545-6AEF-08E3-276D-79499953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B15C1-A5FC-EC40-FCC8-6751F6A7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014" y="668363"/>
            <a:ext cx="4184073" cy="60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72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94A0CC-8314-890A-0186-38A80F5829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ko-KR" altLang="en-US" dirty="0"/>
              <a:t>침입</a:t>
            </a:r>
            <a:endParaRPr lang="en-US" altLang="ko-KR" dirty="0"/>
          </a:p>
          <a:p>
            <a:r>
              <a:rPr lang="ko-KR" altLang="en-US" dirty="0"/>
              <a:t>차량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카운팅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차량 </a:t>
            </a:r>
            <a:r>
              <a:rPr lang="ko-KR" altLang="en-US" dirty="0" err="1"/>
              <a:t>트래킹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7301C-E4F4-089F-42E5-06C381A8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5" name="Online Media 3" descr="Bosch Security - AUTODOME 7100i (IR): Highly reliable object tracking with deep-learning analytics">
            <a:hlinkClick r:id="" action="ppaction://media"/>
            <a:extLst>
              <a:ext uri="{FF2B5EF4-FFF2-40B4-BE49-F238E27FC236}">
                <a16:creationId xmlns:a16="http://schemas.microsoft.com/office/drawing/2014/main" id="{7323FBA8-3840-A363-4B6C-F71D024A9AA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99562" y="4001294"/>
            <a:ext cx="4281055" cy="2418796"/>
          </a:xfrm>
          <a:prstGeom prst="rect">
            <a:avLst/>
          </a:prstGeom>
        </p:spPr>
      </p:pic>
      <p:pic>
        <p:nvPicPr>
          <p:cNvPr id="6" name="Online Media 4" descr="Bosch Security – IVA Pro Traffic – Enhanced mobility and safety with subclassification">
            <a:hlinkClick r:id="" action="ppaction://media"/>
            <a:extLst>
              <a:ext uri="{FF2B5EF4-FFF2-40B4-BE49-F238E27FC236}">
                <a16:creationId xmlns:a16="http://schemas.microsoft.com/office/drawing/2014/main" id="{D03E72B3-365A-9A21-31A8-D19269FB632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899563" y="1140850"/>
            <a:ext cx="4281055" cy="2418796"/>
          </a:xfrm>
          <a:prstGeom prst="rect">
            <a:avLst/>
          </a:prstGeom>
        </p:spPr>
      </p:pic>
      <p:pic>
        <p:nvPicPr>
          <p:cNvPr id="7" name="Online Media 5" descr="Bosch Security – IVA Pro Perimeter - Highly reliable intrusion detection">
            <a:hlinkClick r:id="" action="ppaction://media"/>
            <a:extLst>
              <a:ext uri="{FF2B5EF4-FFF2-40B4-BE49-F238E27FC236}">
                <a16:creationId xmlns:a16="http://schemas.microsoft.com/office/drawing/2014/main" id="{4EE6ACA4-2CB9-3622-1AB6-186C4E3698FC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838200" y="1140850"/>
            <a:ext cx="4281055" cy="24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548D4A-BCE8-AA36-525B-1AF2385780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6B27AB-0694-ABE8-A7C7-04C4A2A4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AXIS </a:t>
            </a:r>
            <a:r>
              <a:rPr lang="ko-KR" altLang="en-US" dirty="0"/>
              <a:t>제공 기능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5886D-9241-EC85-7574-4FE1EADE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18" y="2026106"/>
            <a:ext cx="7772400" cy="39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08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xis-object-analytics-–-crossline-counting-mp4-en-US-456988-web480p">
            <a:hlinkClick r:id="" action="ppaction://media"/>
            <a:extLst>
              <a:ext uri="{FF2B5EF4-FFF2-40B4-BE49-F238E27FC236}">
                <a16:creationId xmlns:a16="http://schemas.microsoft.com/office/drawing/2014/main" id="{963D9C62-52EF-B8BA-272B-E6FE5B0715B7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9103" y="1412596"/>
            <a:ext cx="8993793" cy="505474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3E90EE0-6E78-76D2-74C6-BE7FB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AXIS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3FE66-1736-7D3B-2F78-E89BF14EA1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643" t="38929" b="44236"/>
          <a:stretch/>
        </p:blipFill>
        <p:spPr>
          <a:xfrm>
            <a:off x="1842653" y="181805"/>
            <a:ext cx="3913909" cy="6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D714B0-1EDC-3A14-9E8D-5592E49878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ko-KR" altLang="en-US" dirty="0"/>
              <a:t>카메라 약 </a:t>
            </a:r>
            <a:r>
              <a:rPr lang="en-US" altLang="ko-KR" dirty="0"/>
              <a:t>100</a:t>
            </a:r>
            <a:r>
              <a:rPr lang="ko-KR" altLang="en-US" dirty="0"/>
              <a:t>종류 </a:t>
            </a:r>
            <a:r>
              <a:rPr lang="en-US" altLang="ko-KR" dirty="0"/>
              <a:t>(</a:t>
            </a:r>
            <a:r>
              <a:rPr lang="ko-KR" altLang="en-US" dirty="0"/>
              <a:t>열화상</a:t>
            </a:r>
            <a:r>
              <a:rPr lang="en-US" altLang="ko-KR" dirty="0"/>
              <a:t>, </a:t>
            </a:r>
            <a:r>
              <a:rPr lang="ko-KR" altLang="en-US" dirty="0" err="1"/>
              <a:t>듀얼렌즈</a:t>
            </a:r>
            <a:r>
              <a:rPr lang="en-US" dirty="0"/>
              <a:t>BCR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주요기능</a:t>
            </a:r>
            <a:endParaRPr lang="en-US" altLang="ko-KR" dirty="0"/>
          </a:p>
          <a:p>
            <a:pPr lvl="1">
              <a:buNone/>
            </a:pPr>
            <a:r>
              <a:rPr lang="en-US" dirty="0"/>
              <a:t>AI</a:t>
            </a:r>
            <a:r>
              <a:rPr lang="ko-KR" altLang="en-US" dirty="0"/>
              <a:t>엔진 </a:t>
            </a:r>
            <a:r>
              <a:rPr lang="en-US" altLang="ko-KR" dirty="0"/>
              <a:t>(</a:t>
            </a:r>
            <a:r>
              <a:rPr lang="en-US" dirty="0"/>
              <a:t>NPU) </a:t>
            </a:r>
            <a:r>
              <a:rPr lang="ko-KR" altLang="en-US" dirty="0"/>
              <a:t>기반 분석</a:t>
            </a:r>
          </a:p>
          <a:p>
            <a:pPr lvl="1"/>
            <a:r>
              <a:rPr lang="ko-KR" altLang="en-US" dirty="0"/>
              <a:t>객체 감지 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/</a:t>
            </a:r>
            <a:r>
              <a:rPr lang="ko-KR" altLang="en-US" dirty="0"/>
              <a:t>차량 </a:t>
            </a:r>
            <a:r>
              <a:rPr lang="en-US" altLang="ko-KR" dirty="0"/>
              <a:t>-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트럭</a:t>
            </a:r>
            <a:r>
              <a:rPr lang="en-US" altLang="ko-KR" dirty="0"/>
              <a:t>, </a:t>
            </a:r>
            <a:r>
              <a:rPr lang="ko-KR" altLang="en-US" dirty="0"/>
              <a:t>버스</a:t>
            </a:r>
            <a:r>
              <a:rPr lang="en-US" altLang="ko-KR" dirty="0"/>
              <a:t>, </a:t>
            </a:r>
            <a:r>
              <a:rPr lang="ko-KR" altLang="en-US" dirty="0"/>
              <a:t>자전거</a:t>
            </a:r>
            <a:r>
              <a:rPr lang="en-US" altLang="ko-KR" dirty="0"/>
              <a:t>, </a:t>
            </a:r>
            <a:r>
              <a:rPr lang="ko-KR" altLang="en-US" dirty="0"/>
              <a:t>오토바이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색상 속성</a:t>
            </a:r>
            <a:r>
              <a:rPr lang="en-US" altLang="ko-KR" dirty="0"/>
              <a:t>, </a:t>
            </a:r>
            <a:r>
              <a:rPr lang="en-US" dirty="0" err="1"/>
              <a:t>Bestshot</a:t>
            </a:r>
            <a:endParaRPr lang="en-US" dirty="0"/>
          </a:p>
          <a:p>
            <a:pPr lvl="1"/>
            <a:r>
              <a:rPr lang="ko-KR" altLang="en-US" dirty="0"/>
              <a:t>움직임 감지</a:t>
            </a:r>
            <a:r>
              <a:rPr lang="en-US" altLang="ko-KR" dirty="0"/>
              <a:t>, </a:t>
            </a:r>
            <a:r>
              <a:rPr lang="ko-KR" altLang="en-US" dirty="0"/>
              <a:t>가상 선</a:t>
            </a:r>
            <a:r>
              <a:rPr lang="en-US" altLang="ko-KR" dirty="0"/>
              <a:t>(</a:t>
            </a:r>
            <a:r>
              <a:rPr lang="ko-KR" altLang="en-US" dirty="0"/>
              <a:t>출입감지</a:t>
            </a:r>
            <a:r>
              <a:rPr lang="en-US" altLang="ko-KR" dirty="0"/>
              <a:t>/</a:t>
            </a:r>
            <a:r>
              <a:rPr lang="ko-KR" altLang="en-US" dirty="0"/>
              <a:t>방향감지</a:t>
            </a:r>
            <a:r>
              <a:rPr lang="en-US" altLang="ko-KR" dirty="0"/>
              <a:t>),</a:t>
            </a:r>
            <a:r>
              <a:rPr lang="ko-KR" altLang="en-US" dirty="0"/>
              <a:t>가상 영역</a:t>
            </a:r>
            <a:r>
              <a:rPr lang="en-US" altLang="ko-KR" dirty="0"/>
              <a:t>(</a:t>
            </a:r>
            <a:r>
              <a:rPr lang="ko-KR" altLang="en-US" dirty="0"/>
              <a:t>배회</a:t>
            </a:r>
            <a:r>
              <a:rPr lang="en-US" altLang="ko-KR" dirty="0"/>
              <a:t>/</a:t>
            </a:r>
            <a:r>
              <a:rPr lang="ko-KR" altLang="en-US" dirty="0"/>
              <a:t>침입</a:t>
            </a:r>
            <a:r>
              <a:rPr lang="en-US" altLang="ko-KR" dirty="0"/>
              <a:t>/</a:t>
            </a:r>
            <a:r>
              <a:rPr lang="ko-KR" altLang="en-US" dirty="0"/>
              <a:t>입장</a:t>
            </a:r>
            <a:r>
              <a:rPr lang="en-US" altLang="ko-KR" dirty="0"/>
              <a:t>/</a:t>
            </a:r>
            <a:r>
              <a:rPr lang="ko-KR" altLang="en-US" dirty="0"/>
              <a:t>퇴장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89321D-D77B-191B-CAD9-7C190BC8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한화비전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0CC7F-ED6C-B825-2A71-70A29523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60" y="4525091"/>
            <a:ext cx="5971034" cy="19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3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981B29-88B4-98B0-6545-E21008AB8A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726932-2FF7-E3C1-2B91-CF2FE886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AXIS</a:t>
            </a:r>
            <a:endParaRPr lang="en-KR" dirty="0"/>
          </a:p>
        </p:txBody>
      </p:sp>
      <p:pic>
        <p:nvPicPr>
          <p:cNvPr id="4" name="axis-object-analytics-–-occupancy-in-areamp4-en-US-456990-web480p">
            <a:hlinkClick r:id="" action="ppaction://media"/>
            <a:extLst>
              <a:ext uri="{FF2B5EF4-FFF2-40B4-BE49-F238E27FC236}">
                <a16:creationId xmlns:a16="http://schemas.microsoft.com/office/drawing/2014/main" id="{7167135B-8017-2B7E-50AC-2A543DF6D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0332" y="1418249"/>
            <a:ext cx="9191336" cy="5166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8D454-7EA3-D226-C84E-148DA08D04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7868" r="50975" b="21791"/>
          <a:stretch/>
        </p:blipFill>
        <p:spPr>
          <a:xfrm>
            <a:off x="2659639" y="279254"/>
            <a:ext cx="3810433" cy="8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0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EFCBF-0031-1FB2-F02A-692F26BF78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VMS (Video Management Service)</a:t>
            </a:r>
            <a:r>
              <a:rPr lang="ko-KR" altLang="en-US" dirty="0">
                <a:solidFill>
                  <a:schemeClr val="tx1"/>
                </a:solidFill>
              </a:rPr>
              <a:t> 기반 커스터마이징 된 지능형 </a:t>
            </a:r>
            <a:r>
              <a:rPr lang="en-US" altLang="ko-KR" dirty="0">
                <a:solidFill>
                  <a:schemeClr val="tx1"/>
                </a:solidFill>
              </a:rPr>
              <a:t>CCTV </a:t>
            </a:r>
            <a:r>
              <a:rPr lang="ko-KR" altLang="en-US" dirty="0">
                <a:solidFill>
                  <a:schemeClr val="tx1"/>
                </a:solidFill>
              </a:rPr>
              <a:t>제공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BOSCH</a:t>
            </a:r>
          </a:p>
          <a:p>
            <a:pPr lvl="1"/>
            <a:r>
              <a:rPr lang="en-US" dirty="0"/>
              <a:t>AXIS</a:t>
            </a:r>
          </a:p>
          <a:p>
            <a:pPr lvl="1"/>
            <a:r>
              <a:rPr lang="en-US" dirty="0"/>
              <a:t>AVIGILON</a:t>
            </a:r>
          </a:p>
          <a:p>
            <a:pPr lvl="1"/>
            <a:r>
              <a:rPr lang="en-US" altLang="ko-KR" dirty="0"/>
              <a:t>…</a:t>
            </a:r>
            <a:endParaRPr lang="en-US" dirty="0"/>
          </a:p>
          <a:p>
            <a:r>
              <a:rPr lang="ko-KR" altLang="en-US" dirty="0">
                <a:solidFill>
                  <a:schemeClr val="tx1"/>
                </a:solidFill>
              </a:rPr>
              <a:t>다양한 종류의 카메라 활용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/>
              <a:t>4K </a:t>
            </a:r>
            <a:r>
              <a:rPr lang="ko-KR" altLang="en-US" dirty="0"/>
              <a:t>고화질</a:t>
            </a:r>
            <a:r>
              <a:rPr lang="en-US" altLang="ko-KR" dirty="0"/>
              <a:t> </a:t>
            </a:r>
            <a:r>
              <a:rPr lang="ko-KR" altLang="en-US" dirty="0"/>
              <a:t>카메라</a:t>
            </a:r>
            <a:endParaRPr lang="en-US" altLang="ko-KR" dirty="0"/>
          </a:p>
          <a:p>
            <a:pPr lvl="1"/>
            <a:r>
              <a:rPr lang="ko-KR" altLang="en-US" dirty="0"/>
              <a:t>열화상 카메라</a:t>
            </a:r>
            <a:endParaRPr lang="en-US" altLang="ko-KR" dirty="0"/>
          </a:p>
          <a:p>
            <a:pPr lvl="1"/>
            <a:r>
              <a:rPr lang="ko-KR" altLang="en-US" dirty="0"/>
              <a:t>적외선 카메라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AAD5E3-C143-4E3D-2E28-53F46E63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국외기업 조사 분석 인사이트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25605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4B62C1-46EC-30A0-2166-DFABFAE397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기술 발전의 흐름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 err="1"/>
              <a:t>엣지</a:t>
            </a:r>
            <a:r>
              <a:rPr lang="ko-KR" altLang="en-US" dirty="0"/>
              <a:t> </a:t>
            </a:r>
            <a:r>
              <a:rPr lang="en-US" altLang="ko-KR" dirty="0"/>
              <a:t>AI -&gt; </a:t>
            </a:r>
            <a:r>
              <a:rPr lang="ko-KR" altLang="en-US" dirty="0"/>
              <a:t>통합 보안 플랫폼 </a:t>
            </a:r>
            <a:r>
              <a:rPr lang="en-US" altLang="ko-KR" dirty="0"/>
              <a:t>-&gt;</a:t>
            </a:r>
            <a:r>
              <a:rPr lang="ko-KR" altLang="en-US" dirty="0"/>
              <a:t> 데이터 기반 운영</a:t>
            </a:r>
            <a:r>
              <a:rPr lang="en-US" altLang="ko-KR" dirty="0"/>
              <a:t>(</a:t>
            </a:r>
            <a:r>
              <a:rPr lang="ko-KR" altLang="en-US" dirty="0" err="1"/>
              <a:t>히트맵</a:t>
            </a:r>
            <a:r>
              <a:rPr lang="en-US" altLang="ko-KR" dirty="0"/>
              <a:t>,</a:t>
            </a:r>
            <a:r>
              <a:rPr lang="ko-KR" altLang="en-US" dirty="0"/>
              <a:t> 통계</a:t>
            </a:r>
            <a:r>
              <a:rPr lang="en-US" altLang="ko-KR" dirty="0"/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err="1">
                <a:solidFill>
                  <a:schemeClr val="tx1"/>
                </a:solidFill>
              </a:rPr>
              <a:t>엣지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AI </a:t>
            </a:r>
            <a:r>
              <a:rPr lang="ko-KR" altLang="en-US" dirty="0">
                <a:solidFill>
                  <a:schemeClr val="tx1"/>
                </a:solidFill>
              </a:rPr>
              <a:t>도입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통합 보안 플랫폼 구축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/>
              <a:t>영상 감시</a:t>
            </a:r>
            <a:r>
              <a:rPr lang="en-US" altLang="ko-KR" dirty="0"/>
              <a:t>,</a:t>
            </a:r>
            <a:r>
              <a:rPr lang="ko-KR" altLang="en-US" dirty="0"/>
              <a:t> 출입 통제</a:t>
            </a:r>
            <a:r>
              <a:rPr lang="en-US" altLang="ko-KR" dirty="0"/>
              <a:t>,</a:t>
            </a:r>
            <a:r>
              <a:rPr lang="ko-KR" altLang="en-US" dirty="0"/>
              <a:t> 침입 감지 </a:t>
            </a:r>
            <a:endParaRPr lang="en-US" altLang="ko-KR" dirty="0"/>
          </a:p>
          <a:p>
            <a:r>
              <a:rPr lang="ko-KR" altLang="en-US" dirty="0">
                <a:solidFill>
                  <a:schemeClr val="tx1"/>
                </a:solidFill>
              </a:rPr>
              <a:t>데이터 기반 피드백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 err="1"/>
              <a:t>히트맵</a:t>
            </a:r>
            <a:r>
              <a:rPr lang="en-US" altLang="ko-KR" dirty="0"/>
              <a:t>,</a:t>
            </a:r>
            <a:r>
              <a:rPr lang="ko-KR" altLang="en-US" dirty="0"/>
              <a:t> 통계 분석 </a:t>
            </a:r>
            <a:r>
              <a:rPr lang="en-US" altLang="ko-KR" dirty="0"/>
              <a:t>-&gt;</a:t>
            </a:r>
            <a:r>
              <a:rPr lang="ko-KR" altLang="en-US" dirty="0"/>
              <a:t> 감시 및 혼잡도 관리 등에 활용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D51375-15A0-48D5-96C1-595A79B4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인사이트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8968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72FB-9FF7-2D7E-A24A-1657DD4A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18D0C227-D4ED-9399-1D43-5603DF04A97C}"/>
              </a:ext>
            </a:extLst>
          </p:cNvPr>
          <p:cNvSpPr txBox="1"/>
          <p:nvPr/>
        </p:nvSpPr>
        <p:spPr>
          <a:xfrm>
            <a:off x="3788893" y="4973806"/>
            <a:ext cx="8128965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Appendix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9E47B-D368-7E3C-4FCD-7D5FC2BBA000}"/>
              </a:ext>
            </a:extLst>
          </p:cNvPr>
          <p:cNvSpPr txBox="1"/>
          <p:nvPr/>
        </p:nvSpPr>
        <p:spPr>
          <a:xfrm>
            <a:off x="916945" y="4789140"/>
            <a:ext cx="1124026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spc="-50" dirty="0">
                <a:solidFill>
                  <a:schemeClr val="bg1">
                    <a:alpha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0</a:t>
            </a:r>
            <a:r>
              <a:rPr lang="en-US" altLang="ko-KR" sz="6600" b="1" spc="-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2</a:t>
            </a:r>
            <a:endParaRPr lang="en-US" altLang="ko-KR" sz="4400" b="1" spc="-5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243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F330BB-6164-2924-DD5F-8DA43F12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KR" dirty="0"/>
              <a:t>DeepSeek-Janus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E16C73-4E83-FFF0-BAD7-9F80A1EA89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</a:t>
            </a:r>
            <a:r>
              <a:rPr lang="en-KR"/>
              <a:t>ased on Auto Regressive Transformer</a:t>
            </a:r>
            <a:endParaRPr lang="en-US" altLang="ko-KR"/>
          </a:p>
          <a:p>
            <a:pPr lvl="1"/>
            <a:r>
              <a:rPr lang="ko-KR" altLang="en-US"/>
              <a:t>다음 토큰을 예측하는것이 기본적인 동작 방식</a:t>
            </a:r>
            <a:endParaRPr lang="en-US" altLang="ko-KR"/>
          </a:p>
          <a:p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4B22B-ECF0-4850-0195-31D11B97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/>
        </p:blipFill>
        <p:spPr>
          <a:xfrm>
            <a:off x="2209800" y="2856482"/>
            <a:ext cx="3886200" cy="3455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F7542-F446-7AB2-57FA-E70FE0BC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/>
        </p:blipFill>
        <p:spPr>
          <a:xfrm>
            <a:off x="6095998" y="2856482"/>
            <a:ext cx="3886201" cy="34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73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58D041-182E-B1B9-1104-FD7F81F0A0A3}"/>
              </a:ext>
            </a:extLst>
          </p:cNvPr>
          <p:cNvSpPr txBox="1"/>
          <p:nvPr/>
        </p:nvSpPr>
        <p:spPr>
          <a:xfrm>
            <a:off x="2245199" y="1109700"/>
            <a:ext cx="134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LLM built-in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tokenizer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01353-13C8-584A-6D30-0858644210F6}"/>
              </a:ext>
            </a:extLst>
          </p:cNvPr>
          <p:cNvSpPr txBox="1"/>
          <p:nvPr/>
        </p:nvSpPr>
        <p:spPr>
          <a:xfrm>
            <a:off x="510043" y="6019207"/>
            <a:ext cx="796949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6F154-867B-90C2-A4AE-C7D2C0C930CB}"/>
              </a:ext>
            </a:extLst>
          </p:cNvPr>
          <p:cNvSpPr txBox="1"/>
          <p:nvPr/>
        </p:nvSpPr>
        <p:spPr>
          <a:xfrm>
            <a:off x="519274" y="1248199"/>
            <a:ext cx="59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8F848-8BE0-F73B-2955-B145CAFBBFAD}"/>
              </a:ext>
            </a:extLst>
          </p:cNvPr>
          <p:cNvSpPr txBox="1"/>
          <p:nvPr/>
        </p:nvSpPr>
        <p:spPr>
          <a:xfrm>
            <a:off x="2235968" y="601920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C000"/>
                </a:solidFill>
              </a:rPr>
              <a:t>SigLIP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1202-1C1B-D44D-2751-33F1E0E4E05B}"/>
              </a:ext>
            </a:extLst>
          </p:cNvPr>
          <p:cNvSpPr txBox="1"/>
          <p:nvPr/>
        </p:nvSpPr>
        <p:spPr>
          <a:xfrm>
            <a:off x="3953943" y="6019207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00B0F0"/>
                </a:solidFill>
              </a:rPr>
              <a:t>encoding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25D78-9A41-946B-881C-39C93EAE47A1}"/>
              </a:ext>
            </a:extLst>
          </p:cNvPr>
          <p:cNvSpPr txBox="1"/>
          <p:nvPr/>
        </p:nvSpPr>
        <p:spPr>
          <a:xfrm>
            <a:off x="10565519" y="4860576"/>
            <a:ext cx="14510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C</a:t>
            </a:r>
            <a:r>
              <a:rPr lang="en-KR" i="1" u="sng" dirty="0"/>
              <a:t>olor coding</a:t>
            </a:r>
          </a:p>
          <a:p>
            <a:endParaRPr lang="en-KR" i="1" u="sng" dirty="0"/>
          </a:p>
          <a:p>
            <a:r>
              <a:rPr lang="en-US" i="1" u="sng" dirty="0">
                <a:solidFill>
                  <a:srgbClr val="00B0F0"/>
                </a:solidFill>
              </a:rPr>
              <a:t>T</a:t>
            </a:r>
            <a:r>
              <a:rPr lang="en-KR" i="1" u="sng" dirty="0">
                <a:solidFill>
                  <a:srgbClr val="00B0F0"/>
                </a:solidFill>
              </a:rPr>
              <a:t>ask</a:t>
            </a:r>
          </a:p>
          <a:p>
            <a:r>
              <a:rPr lang="en-KR" i="1" u="sng" dirty="0">
                <a:solidFill>
                  <a:srgbClr val="FFC000"/>
                </a:solidFill>
              </a:rPr>
              <a:t>Module</a:t>
            </a:r>
          </a:p>
          <a:p>
            <a:r>
              <a:rPr lang="en-US" i="1" u="sng" dirty="0"/>
              <a:t>D</a:t>
            </a:r>
            <a:r>
              <a:rPr lang="en-KR" i="1" u="sng" dirty="0"/>
              <a:t>ata</a:t>
            </a:r>
          </a:p>
          <a:p>
            <a:r>
              <a:rPr lang="en-KR" i="1" u="sng" dirty="0">
                <a:solidFill>
                  <a:srgbClr val="7030A0"/>
                </a:solidFill>
              </a:rPr>
              <a:t>tuned</a:t>
            </a:r>
          </a:p>
          <a:p>
            <a:endParaRPr lang="en-KR" i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F49B0-8E44-735C-0081-BA13CBE9BDFA}"/>
              </a:ext>
            </a:extLst>
          </p:cNvPr>
          <p:cNvSpPr txBox="1"/>
          <p:nvPr/>
        </p:nvSpPr>
        <p:spPr>
          <a:xfrm>
            <a:off x="6194614" y="6319173"/>
            <a:ext cx="187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High dim Feature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07534-E7C5-8811-47FC-A27099196E5B}"/>
              </a:ext>
            </a:extLst>
          </p:cNvPr>
          <p:cNvSpPr txBox="1"/>
          <p:nvPr/>
        </p:nvSpPr>
        <p:spPr>
          <a:xfrm>
            <a:off x="6517729" y="1248199"/>
            <a:ext cx="14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Discrete IDs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905D3-C065-FCD6-8DA3-A943B150A4EC}"/>
              </a:ext>
            </a:extLst>
          </p:cNvPr>
          <p:cNvSpPr txBox="1"/>
          <p:nvPr/>
        </p:nvSpPr>
        <p:spPr>
          <a:xfrm>
            <a:off x="6716520" y="551267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00B0F0"/>
                </a:solidFill>
              </a:rPr>
              <a:t>Flatten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AB7FE-BCCE-01C3-CA31-BE0AE43FAE8A}"/>
              </a:ext>
            </a:extLst>
          </p:cNvPr>
          <p:cNvSpPr txBox="1"/>
          <p:nvPr/>
        </p:nvSpPr>
        <p:spPr>
          <a:xfrm>
            <a:off x="5969372" y="4138914"/>
            <a:ext cx="249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C000"/>
                </a:solidFill>
              </a:rPr>
              <a:t>Understanding Adaptor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3798B-71E9-FDB1-AD2A-414119787530}"/>
              </a:ext>
            </a:extLst>
          </p:cNvPr>
          <p:cNvSpPr txBox="1"/>
          <p:nvPr/>
        </p:nvSpPr>
        <p:spPr>
          <a:xfrm>
            <a:off x="6754428" y="486057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1-d seq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8CE23-009D-2E25-C722-8E14D208EB0B}"/>
              </a:ext>
            </a:extLst>
          </p:cNvPr>
          <p:cNvSpPr txBox="1"/>
          <p:nvPr/>
        </p:nvSpPr>
        <p:spPr>
          <a:xfrm>
            <a:off x="6688703" y="335513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00B0F0"/>
                </a:solidFill>
              </a:rPr>
              <a:t>mapping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761CF-05E8-6977-4F09-A28DA1966315}"/>
              </a:ext>
            </a:extLst>
          </p:cNvPr>
          <p:cNvSpPr txBox="1"/>
          <p:nvPr/>
        </p:nvSpPr>
        <p:spPr>
          <a:xfrm>
            <a:off x="6277556" y="2285495"/>
            <a:ext cx="186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LLM input space </a:t>
            </a:r>
          </a:p>
          <a:p>
            <a:r>
              <a:rPr lang="en-KR" dirty="0"/>
              <a:t>mapped feature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5FC1F-B557-2E05-E7C2-428C6BB4F65E}"/>
              </a:ext>
            </a:extLst>
          </p:cNvPr>
          <p:cNvSpPr txBox="1"/>
          <p:nvPr/>
        </p:nvSpPr>
        <p:spPr>
          <a:xfrm>
            <a:off x="3990269" y="1248199"/>
            <a:ext cx="93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00B0F0"/>
                </a:solidFill>
              </a:rPr>
              <a:t>convert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2C52B-C8BE-4D86-C80F-EBD50A4D54A5}"/>
              </a:ext>
            </a:extLst>
          </p:cNvPr>
          <p:cNvSpPr txBox="1"/>
          <p:nvPr/>
        </p:nvSpPr>
        <p:spPr>
          <a:xfrm>
            <a:off x="874400" y="681004"/>
            <a:ext cx="330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</a:rPr>
              <a:t>Janus multimodal understanding</a:t>
            </a:r>
            <a:endParaRPr lang="en-KR" b="1" u="sng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6476C3-B60C-492E-39A5-77256296115A}"/>
              </a:ext>
            </a:extLst>
          </p:cNvPr>
          <p:cNvSpPr txBox="1"/>
          <p:nvPr/>
        </p:nvSpPr>
        <p:spPr>
          <a:xfrm>
            <a:off x="8795523" y="1960564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</a:t>
            </a:r>
            <a:r>
              <a:rPr lang="en-KR" dirty="0">
                <a:solidFill>
                  <a:srgbClr val="FFC000"/>
                </a:solidFill>
              </a:rPr>
              <a:t>uilt-in prediction head of LLM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FC857-4787-95DC-1766-C63B9B4F836D}"/>
              </a:ext>
            </a:extLst>
          </p:cNvPr>
          <p:cNvSpPr txBox="1"/>
          <p:nvPr/>
        </p:nvSpPr>
        <p:spPr>
          <a:xfrm>
            <a:off x="8968939" y="1665421"/>
            <a:ext cx="279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KR" dirty="0">
                <a:solidFill>
                  <a:srgbClr val="7030A0"/>
                </a:solidFill>
              </a:rPr>
              <a:t>uned for text prediction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1A8C1FF-8310-B23A-A1A6-98E9FA1920F8}"/>
              </a:ext>
            </a:extLst>
          </p:cNvPr>
          <p:cNvSpPr/>
          <p:nvPr/>
        </p:nvSpPr>
        <p:spPr>
          <a:xfrm>
            <a:off x="1655748" y="1190549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A2B020A-6392-747D-C0C5-606D52789763}"/>
              </a:ext>
            </a:extLst>
          </p:cNvPr>
          <p:cNvSpPr/>
          <p:nvPr/>
        </p:nvSpPr>
        <p:spPr>
          <a:xfrm>
            <a:off x="1646517" y="6019207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EFB194F-8674-9C07-6A80-0399BC55C8AD}"/>
              </a:ext>
            </a:extLst>
          </p:cNvPr>
          <p:cNvSpPr/>
          <p:nvPr/>
        </p:nvSpPr>
        <p:spPr>
          <a:xfrm>
            <a:off x="3595184" y="1098319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AF47666-F8D8-0885-491D-F8806D528DDB}"/>
              </a:ext>
            </a:extLst>
          </p:cNvPr>
          <p:cNvSpPr/>
          <p:nvPr/>
        </p:nvSpPr>
        <p:spPr>
          <a:xfrm>
            <a:off x="3585953" y="5926977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486A0E7-5B41-B786-0899-BDB80F53EE20}"/>
              </a:ext>
            </a:extLst>
          </p:cNvPr>
          <p:cNvSpPr/>
          <p:nvPr/>
        </p:nvSpPr>
        <p:spPr>
          <a:xfrm>
            <a:off x="5546879" y="1190549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78C5C3C-0353-9DB1-3F6C-27C891537DDB}"/>
              </a:ext>
            </a:extLst>
          </p:cNvPr>
          <p:cNvSpPr/>
          <p:nvPr/>
        </p:nvSpPr>
        <p:spPr>
          <a:xfrm>
            <a:off x="5537648" y="6019207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7683727-025E-0FE3-581F-56EB55F8F47B}"/>
              </a:ext>
            </a:extLst>
          </p:cNvPr>
          <p:cNvSpPr/>
          <p:nvPr/>
        </p:nvSpPr>
        <p:spPr>
          <a:xfrm rot="16200000">
            <a:off x="7023490" y="2918455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A83F898-BC6A-7B87-7C3E-14498934FCD7}"/>
              </a:ext>
            </a:extLst>
          </p:cNvPr>
          <p:cNvSpPr/>
          <p:nvPr/>
        </p:nvSpPr>
        <p:spPr>
          <a:xfrm rot="16200000">
            <a:off x="7023490" y="3761265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B60CAC8-7568-9E9E-8B86-C31AC5C26B5C}"/>
              </a:ext>
            </a:extLst>
          </p:cNvPr>
          <p:cNvSpPr/>
          <p:nvPr/>
        </p:nvSpPr>
        <p:spPr>
          <a:xfrm rot="16200000">
            <a:off x="7023490" y="4466383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463632CD-B684-4A1F-64A9-6AE1DE923B20}"/>
              </a:ext>
            </a:extLst>
          </p:cNvPr>
          <p:cNvSpPr/>
          <p:nvPr/>
        </p:nvSpPr>
        <p:spPr>
          <a:xfrm rot="16200000">
            <a:off x="7029682" y="5147015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4AC884A-7714-0EEE-3A81-B60B49543482}"/>
              </a:ext>
            </a:extLst>
          </p:cNvPr>
          <p:cNvSpPr/>
          <p:nvPr/>
        </p:nvSpPr>
        <p:spPr>
          <a:xfrm rot="16200000">
            <a:off x="7023490" y="5850203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197B2D1-291F-EE55-DDDD-33930E4F381D}"/>
              </a:ext>
            </a:extLst>
          </p:cNvPr>
          <p:cNvSpPr/>
          <p:nvPr/>
        </p:nvSpPr>
        <p:spPr>
          <a:xfrm>
            <a:off x="8054427" y="1247714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8C375-A578-4A17-7DFD-9E1959BD5DBF}"/>
              </a:ext>
            </a:extLst>
          </p:cNvPr>
          <p:cNvSpPr txBox="1"/>
          <p:nvPr/>
        </p:nvSpPr>
        <p:spPr>
          <a:xfrm>
            <a:off x="8432023" y="607362"/>
            <a:ext cx="172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00B0F0"/>
                </a:solidFill>
              </a:rPr>
              <a:t>Pure Text </a:t>
            </a:r>
          </a:p>
          <a:p>
            <a:r>
              <a:rPr lang="en-KR" dirty="0">
                <a:solidFill>
                  <a:srgbClr val="00B0F0"/>
                </a:solidFill>
              </a:rPr>
              <a:t>Understanding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831CBBA-2407-3975-3167-83AC1CAF65FF}"/>
              </a:ext>
            </a:extLst>
          </p:cNvPr>
          <p:cNvSpPr/>
          <p:nvPr/>
        </p:nvSpPr>
        <p:spPr>
          <a:xfrm>
            <a:off x="7811589" y="1462492"/>
            <a:ext cx="654749" cy="1503912"/>
          </a:xfrm>
          <a:custGeom>
            <a:avLst/>
            <a:gdLst>
              <a:gd name="connsiteX0" fmla="*/ 0 w 654749"/>
              <a:gd name="connsiteY0" fmla="*/ 0 h 1503912"/>
              <a:gd name="connsiteX1" fmla="*/ 327375 w 654749"/>
              <a:gd name="connsiteY1" fmla="*/ 54560 h 1503912"/>
              <a:gd name="connsiteX2" fmla="*/ 327375 w 654749"/>
              <a:gd name="connsiteY2" fmla="*/ 543826 h 1503912"/>
              <a:gd name="connsiteX3" fmla="*/ 327375 w 654749"/>
              <a:gd name="connsiteY3" fmla="*/ 995456 h 1503912"/>
              <a:gd name="connsiteX4" fmla="*/ 654750 w 654749"/>
              <a:gd name="connsiteY4" fmla="*/ 1050016 h 1503912"/>
              <a:gd name="connsiteX5" fmla="*/ 327375 w 654749"/>
              <a:gd name="connsiteY5" fmla="*/ 1104576 h 1503912"/>
              <a:gd name="connsiteX6" fmla="*/ 327375 w 654749"/>
              <a:gd name="connsiteY6" fmla="*/ 1449352 h 1503912"/>
              <a:gd name="connsiteX7" fmla="*/ 0 w 654749"/>
              <a:gd name="connsiteY7" fmla="*/ 1503912 h 1503912"/>
              <a:gd name="connsiteX8" fmla="*/ 0 w 654749"/>
              <a:gd name="connsiteY8" fmla="*/ 1002608 h 1503912"/>
              <a:gd name="connsiteX9" fmla="*/ 0 w 654749"/>
              <a:gd name="connsiteY9" fmla="*/ 501304 h 1503912"/>
              <a:gd name="connsiteX10" fmla="*/ 0 w 654749"/>
              <a:gd name="connsiteY10" fmla="*/ 0 h 1503912"/>
              <a:gd name="connsiteX0" fmla="*/ 0 w 654749"/>
              <a:gd name="connsiteY0" fmla="*/ 0 h 1503912"/>
              <a:gd name="connsiteX1" fmla="*/ 327375 w 654749"/>
              <a:gd name="connsiteY1" fmla="*/ 54560 h 1503912"/>
              <a:gd name="connsiteX2" fmla="*/ 327375 w 654749"/>
              <a:gd name="connsiteY2" fmla="*/ 506190 h 1503912"/>
              <a:gd name="connsiteX3" fmla="*/ 327375 w 654749"/>
              <a:gd name="connsiteY3" fmla="*/ 995456 h 1503912"/>
              <a:gd name="connsiteX4" fmla="*/ 654750 w 654749"/>
              <a:gd name="connsiteY4" fmla="*/ 1050016 h 1503912"/>
              <a:gd name="connsiteX5" fmla="*/ 327375 w 654749"/>
              <a:gd name="connsiteY5" fmla="*/ 1104576 h 1503912"/>
              <a:gd name="connsiteX6" fmla="*/ 327375 w 654749"/>
              <a:gd name="connsiteY6" fmla="*/ 1449352 h 1503912"/>
              <a:gd name="connsiteX7" fmla="*/ 0 w 654749"/>
              <a:gd name="connsiteY7" fmla="*/ 1503912 h 150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4749" h="1503912" stroke="0" extrusionOk="0">
                <a:moveTo>
                  <a:pt x="0" y="0"/>
                </a:moveTo>
                <a:cubicBezTo>
                  <a:pt x="179042" y="-1087"/>
                  <a:pt x="326072" y="24916"/>
                  <a:pt x="327375" y="54560"/>
                </a:cubicBezTo>
                <a:cubicBezTo>
                  <a:pt x="315394" y="247462"/>
                  <a:pt x="332732" y="397964"/>
                  <a:pt x="327375" y="543826"/>
                </a:cubicBezTo>
                <a:cubicBezTo>
                  <a:pt x="322018" y="689688"/>
                  <a:pt x="319633" y="892622"/>
                  <a:pt x="327375" y="995456"/>
                </a:cubicBezTo>
                <a:cubicBezTo>
                  <a:pt x="304965" y="1013328"/>
                  <a:pt x="489805" y="1057593"/>
                  <a:pt x="654750" y="1050016"/>
                </a:cubicBezTo>
                <a:cubicBezTo>
                  <a:pt x="481156" y="1050871"/>
                  <a:pt x="329270" y="1070543"/>
                  <a:pt x="327375" y="1104576"/>
                </a:cubicBezTo>
                <a:cubicBezTo>
                  <a:pt x="333464" y="1258989"/>
                  <a:pt x="338063" y="1340616"/>
                  <a:pt x="327375" y="1449352"/>
                </a:cubicBezTo>
                <a:cubicBezTo>
                  <a:pt x="354630" y="1484343"/>
                  <a:pt x="163435" y="1532645"/>
                  <a:pt x="0" y="1503912"/>
                </a:cubicBezTo>
                <a:cubicBezTo>
                  <a:pt x="5110" y="1322149"/>
                  <a:pt x="11955" y="1247835"/>
                  <a:pt x="0" y="1002608"/>
                </a:cubicBezTo>
                <a:cubicBezTo>
                  <a:pt x="-11955" y="757381"/>
                  <a:pt x="22891" y="751045"/>
                  <a:pt x="0" y="501304"/>
                </a:cubicBezTo>
                <a:cubicBezTo>
                  <a:pt x="-22891" y="251563"/>
                  <a:pt x="-13261" y="219129"/>
                  <a:pt x="0" y="0"/>
                </a:cubicBezTo>
                <a:close/>
              </a:path>
              <a:path w="654749" h="1503912" fill="none" extrusionOk="0">
                <a:moveTo>
                  <a:pt x="0" y="0"/>
                </a:moveTo>
                <a:cubicBezTo>
                  <a:pt x="186062" y="-1113"/>
                  <a:pt x="328115" y="31453"/>
                  <a:pt x="327375" y="54560"/>
                </a:cubicBezTo>
                <a:cubicBezTo>
                  <a:pt x="345407" y="241669"/>
                  <a:pt x="308221" y="391489"/>
                  <a:pt x="327375" y="506190"/>
                </a:cubicBezTo>
                <a:cubicBezTo>
                  <a:pt x="346530" y="620891"/>
                  <a:pt x="315669" y="875162"/>
                  <a:pt x="327375" y="995456"/>
                </a:cubicBezTo>
                <a:cubicBezTo>
                  <a:pt x="330298" y="1016598"/>
                  <a:pt x="477716" y="1054092"/>
                  <a:pt x="654750" y="1050016"/>
                </a:cubicBezTo>
                <a:cubicBezTo>
                  <a:pt x="474673" y="1052314"/>
                  <a:pt x="333965" y="1076750"/>
                  <a:pt x="327375" y="1104576"/>
                </a:cubicBezTo>
                <a:cubicBezTo>
                  <a:pt x="316213" y="1252474"/>
                  <a:pt x="327499" y="1293592"/>
                  <a:pt x="327375" y="1449352"/>
                </a:cubicBezTo>
                <a:cubicBezTo>
                  <a:pt x="316134" y="1481952"/>
                  <a:pt x="173051" y="1528082"/>
                  <a:pt x="0" y="1503912"/>
                </a:cubicBezTo>
              </a:path>
              <a:path w="654749" h="1503912" fill="none" stroke="0" extrusionOk="0">
                <a:moveTo>
                  <a:pt x="0" y="0"/>
                </a:moveTo>
                <a:cubicBezTo>
                  <a:pt x="181265" y="711"/>
                  <a:pt x="330595" y="28371"/>
                  <a:pt x="327375" y="54560"/>
                </a:cubicBezTo>
                <a:cubicBezTo>
                  <a:pt x="317849" y="232554"/>
                  <a:pt x="347741" y="400675"/>
                  <a:pt x="327375" y="515599"/>
                </a:cubicBezTo>
                <a:cubicBezTo>
                  <a:pt x="307009" y="630523"/>
                  <a:pt x="328042" y="807455"/>
                  <a:pt x="327375" y="995456"/>
                </a:cubicBezTo>
                <a:cubicBezTo>
                  <a:pt x="294309" y="1023242"/>
                  <a:pt x="461160" y="1023952"/>
                  <a:pt x="654750" y="1050016"/>
                </a:cubicBezTo>
                <a:cubicBezTo>
                  <a:pt x="474308" y="1045120"/>
                  <a:pt x="325162" y="1075735"/>
                  <a:pt x="327375" y="1104576"/>
                </a:cubicBezTo>
                <a:cubicBezTo>
                  <a:pt x="312544" y="1204697"/>
                  <a:pt x="327838" y="1298941"/>
                  <a:pt x="327375" y="1449352"/>
                </a:cubicBezTo>
                <a:cubicBezTo>
                  <a:pt x="336231" y="1463520"/>
                  <a:pt x="166401" y="1511318"/>
                  <a:pt x="0" y="1503912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8333"/>
                      <a:gd name="adj2" fmla="val 6981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81975-BF03-9879-91CB-BBF27FAF479D}"/>
              </a:ext>
            </a:extLst>
          </p:cNvPr>
          <p:cNvSpPr txBox="1"/>
          <p:nvPr/>
        </p:nvSpPr>
        <p:spPr>
          <a:xfrm>
            <a:off x="8046359" y="2708806"/>
            <a:ext cx="1653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00B0F0"/>
                </a:solidFill>
              </a:rPr>
              <a:t>Multimodal </a:t>
            </a:r>
          </a:p>
          <a:p>
            <a:r>
              <a:rPr lang="en-KR" dirty="0">
                <a:solidFill>
                  <a:srgbClr val="00B0F0"/>
                </a:solidFill>
              </a:rPr>
              <a:t>Understanding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6C598FB-9325-CA37-C2DB-2EBEF980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87" y="9054"/>
            <a:ext cx="10515600" cy="719933"/>
          </a:xfrm>
        </p:spPr>
        <p:txBody>
          <a:bodyPr/>
          <a:lstStyle/>
          <a:p>
            <a:r>
              <a:rPr lang="en-KR" dirty="0"/>
              <a:t>DeepSeek-Janus</a:t>
            </a:r>
          </a:p>
        </p:txBody>
      </p:sp>
    </p:spTree>
    <p:extLst>
      <p:ext uri="{BB962C8B-B14F-4D97-AF65-F5344CB8AC3E}">
        <p14:creationId xmlns:p14="http://schemas.microsoft.com/office/powerpoint/2010/main" val="3750678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A7DCAA-764D-EE81-8C8E-665CF1C701AF}"/>
              </a:ext>
            </a:extLst>
          </p:cNvPr>
          <p:cNvSpPr txBox="1"/>
          <p:nvPr/>
        </p:nvSpPr>
        <p:spPr>
          <a:xfrm>
            <a:off x="590868" y="1875770"/>
            <a:ext cx="796949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3A751-A182-6C17-89B5-C1DDCD4B2B49}"/>
              </a:ext>
            </a:extLst>
          </p:cNvPr>
          <p:cNvSpPr txBox="1"/>
          <p:nvPr/>
        </p:nvSpPr>
        <p:spPr>
          <a:xfrm>
            <a:off x="10528663" y="121444"/>
            <a:ext cx="14510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C</a:t>
            </a:r>
            <a:r>
              <a:rPr lang="en-KR" i="1" u="sng" dirty="0"/>
              <a:t>olor coding</a:t>
            </a:r>
          </a:p>
          <a:p>
            <a:endParaRPr lang="en-KR" i="1" u="sng" dirty="0"/>
          </a:p>
          <a:p>
            <a:r>
              <a:rPr lang="en-US" i="1" u="sng" dirty="0">
                <a:solidFill>
                  <a:srgbClr val="00B0F0"/>
                </a:solidFill>
              </a:rPr>
              <a:t>T</a:t>
            </a:r>
            <a:r>
              <a:rPr lang="en-KR" i="1" u="sng" dirty="0">
                <a:solidFill>
                  <a:srgbClr val="00B0F0"/>
                </a:solidFill>
              </a:rPr>
              <a:t>ask</a:t>
            </a:r>
          </a:p>
          <a:p>
            <a:r>
              <a:rPr lang="en-KR" i="1" u="sng" dirty="0">
                <a:solidFill>
                  <a:srgbClr val="FFC000"/>
                </a:solidFill>
              </a:rPr>
              <a:t>Module</a:t>
            </a:r>
          </a:p>
          <a:p>
            <a:r>
              <a:rPr lang="en-US" i="1" u="sng" dirty="0"/>
              <a:t>D</a:t>
            </a:r>
            <a:r>
              <a:rPr lang="en-KR" i="1" u="sng" dirty="0"/>
              <a:t>ata</a:t>
            </a:r>
          </a:p>
          <a:p>
            <a:r>
              <a:rPr lang="en-KR" i="1" u="sng" dirty="0">
                <a:solidFill>
                  <a:srgbClr val="7030A0"/>
                </a:solidFill>
              </a:rPr>
              <a:t>tuned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79B91-C8A8-CD22-191C-758A6B31747A}"/>
              </a:ext>
            </a:extLst>
          </p:cNvPr>
          <p:cNvSpPr txBox="1"/>
          <p:nvPr/>
        </p:nvSpPr>
        <p:spPr>
          <a:xfrm>
            <a:off x="1848143" y="1875771"/>
            <a:ext cx="325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C000"/>
                </a:solidFill>
              </a:rPr>
              <a:t>VQ tokenizer from “Llama Gen”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751D6-92F1-A329-E262-A561728C41F7}"/>
              </a:ext>
            </a:extLst>
          </p:cNvPr>
          <p:cNvSpPr txBox="1"/>
          <p:nvPr/>
        </p:nvSpPr>
        <p:spPr>
          <a:xfrm>
            <a:off x="5688623" y="1875770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Discrete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5161D-DB5E-F6F2-7B01-892059913F3A}"/>
              </a:ext>
            </a:extLst>
          </p:cNvPr>
          <p:cNvSpPr txBox="1"/>
          <p:nvPr/>
        </p:nvSpPr>
        <p:spPr>
          <a:xfrm>
            <a:off x="7560744" y="187577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00B0F0"/>
                </a:solidFill>
              </a:rPr>
              <a:t>flatten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D687C-42DC-0AD4-C56F-2B8E10C2CC31}"/>
              </a:ext>
            </a:extLst>
          </p:cNvPr>
          <p:cNvSpPr txBox="1"/>
          <p:nvPr/>
        </p:nvSpPr>
        <p:spPr>
          <a:xfrm>
            <a:off x="8977099" y="1875770"/>
            <a:ext cx="121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1-D 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5F7CB-F52A-0650-3D1E-65C32C58DB1B}"/>
              </a:ext>
            </a:extLst>
          </p:cNvPr>
          <p:cNvSpPr txBox="1"/>
          <p:nvPr/>
        </p:nvSpPr>
        <p:spPr>
          <a:xfrm>
            <a:off x="8977099" y="2762034"/>
            <a:ext cx="21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G</a:t>
            </a:r>
            <a:r>
              <a:rPr lang="en-KR" dirty="0">
                <a:solidFill>
                  <a:srgbClr val="FFC000"/>
                </a:solidFill>
              </a:rPr>
              <a:t>eneration Adaptor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9E917-46DB-12B1-2DBE-396FEB63A8B9}"/>
              </a:ext>
            </a:extLst>
          </p:cNvPr>
          <p:cNvSpPr txBox="1"/>
          <p:nvPr/>
        </p:nvSpPr>
        <p:spPr>
          <a:xfrm>
            <a:off x="8640425" y="3819959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KR" dirty="0">
                <a:solidFill>
                  <a:srgbClr val="00B0F0"/>
                </a:solidFill>
              </a:rPr>
              <a:t>ap</a:t>
            </a:r>
            <a:r>
              <a:rPr lang="en-US" altLang="ko-KR" dirty="0">
                <a:solidFill>
                  <a:srgbClr val="00B0F0"/>
                </a:solidFill>
              </a:rPr>
              <a:t>ping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br>
              <a:rPr lang="en-US" altLang="ko-KR" dirty="0">
                <a:solidFill>
                  <a:srgbClr val="00B0F0"/>
                </a:solidFill>
              </a:rPr>
            </a:br>
            <a:r>
              <a:rPr lang="en-US" altLang="ko-KR" dirty="0">
                <a:solidFill>
                  <a:srgbClr val="00B0F0"/>
                </a:solidFill>
              </a:rPr>
              <a:t>ID : codebook embedded</a:t>
            </a:r>
            <a:endParaRPr lang="en-KR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73876-503A-E0A0-525D-8F03B77ED875}"/>
              </a:ext>
            </a:extLst>
          </p:cNvPr>
          <p:cNvSpPr txBox="1"/>
          <p:nvPr/>
        </p:nvSpPr>
        <p:spPr>
          <a:xfrm>
            <a:off x="8414508" y="4987106"/>
            <a:ext cx="369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Sequences</a:t>
            </a:r>
          </a:p>
          <a:p>
            <a:r>
              <a:rPr lang="en-US" dirty="0"/>
              <a:t>(C</a:t>
            </a:r>
            <a:r>
              <a:rPr lang="en-KR" dirty="0"/>
              <a:t>odebook friendly mapped vector)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4551A-FB1E-6BC0-B5BF-039CA9F710D1}"/>
              </a:ext>
            </a:extLst>
          </p:cNvPr>
          <p:cNvSpPr txBox="1"/>
          <p:nvPr/>
        </p:nvSpPr>
        <p:spPr>
          <a:xfrm>
            <a:off x="7090703" y="5080691"/>
            <a:ext cx="87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00B0F0"/>
                </a:solidFill>
              </a:rPr>
              <a:t>concat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C72BB-9894-9E02-66F9-6FCCC13B763D}"/>
              </a:ext>
            </a:extLst>
          </p:cNvPr>
          <p:cNvSpPr txBox="1"/>
          <p:nvPr/>
        </p:nvSpPr>
        <p:spPr>
          <a:xfrm>
            <a:off x="5313250" y="4942191"/>
            <a:ext cx="1356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Multimodal</a:t>
            </a:r>
          </a:p>
          <a:p>
            <a:r>
              <a:rPr lang="en-US" dirty="0"/>
              <a:t>F</a:t>
            </a:r>
            <a:r>
              <a:rPr lang="en-KR" dirty="0"/>
              <a:t>eature seq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3CE722-D7ED-5227-DD32-595E96466791}"/>
              </a:ext>
            </a:extLst>
          </p:cNvPr>
          <p:cNvSpPr txBox="1"/>
          <p:nvPr/>
        </p:nvSpPr>
        <p:spPr>
          <a:xfrm>
            <a:off x="3510390" y="498710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C000"/>
                </a:solidFill>
              </a:rPr>
              <a:t>LLM</a:t>
            </a:r>
            <a:endParaRPr lang="en-KR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A43CF-DF4B-716A-4247-006FA81382E3}"/>
              </a:ext>
            </a:extLst>
          </p:cNvPr>
          <p:cNvSpPr txBox="1"/>
          <p:nvPr/>
        </p:nvSpPr>
        <p:spPr>
          <a:xfrm>
            <a:off x="519274" y="4942190"/>
            <a:ext cx="2207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</a:t>
            </a:r>
            <a:r>
              <a:rPr lang="en-KR" dirty="0">
                <a:solidFill>
                  <a:srgbClr val="7030A0"/>
                </a:solidFill>
              </a:rPr>
              <a:t>andomly initialized</a:t>
            </a:r>
          </a:p>
          <a:p>
            <a:r>
              <a:rPr lang="en-KR" dirty="0">
                <a:solidFill>
                  <a:srgbClr val="7030A0"/>
                </a:solidFill>
              </a:rPr>
              <a:t>prediction head </a:t>
            </a:r>
            <a:r>
              <a:rPr lang="en-KR" dirty="0">
                <a:solidFill>
                  <a:srgbClr val="FFC000"/>
                </a:solidFill>
              </a:rPr>
              <a:t>LLM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4038C9F-EC96-586B-64B8-6FE94783EB97}"/>
              </a:ext>
            </a:extLst>
          </p:cNvPr>
          <p:cNvSpPr/>
          <p:nvPr/>
        </p:nvSpPr>
        <p:spPr>
          <a:xfrm>
            <a:off x="2726994" y="4987106"/>
            <a:ext cx="446834" cy="646331"/>
          </a:xfrm>
          <a:custGeom>
            <a:avLst/>
            <a:gdLst>
              <a:gd name="connsiteX0" fmla="*/ 0 w 446834"/>
              <a:gd name="connsiteY0" fmla="*/ 0 h 646331"/>
              <a:gd name="connsiteX1" fmla="*/ 223417 w 446834"/>
              <a:gd name="connsiteY1" fmla="*/ 80779 h 646331"/>
              <a:gd name="connsiteX2" fmla="*/ 223417 w 446834"/>
              <a:gd name="connsiteY2" fmla="*/ 102256 h 646331"/>
              <a:gd name="connsiteX3" fmla="*/ 446834 w 446834"/>
              <a:gd name="connsiteY3" fmla="*/ 183035 h 646331"/>
              <a:gd name="connsiteX4" fmla="*/ 223417 w 446834"/>
              <a:gd name="connsiteY4" fmla="*/ 263814 h 646331"/>
              <a:gd name="connsiteX5" fmla="*/ 223417 w 446834"/>
              <a:gd name="connsiteY5" fmla="*/ 565552 h 646331"/>
              <a:gd name="connsiteX6" fmla="*/ 0 w 446834"/>
              <a:gd name="connsiteY6" fmla="*/ 646331 h 646331"/>
              <a:gd name="connsiteX7" fmla="*/ 0 w 446834"/>
              <a:gd name="connsiteY7" fmla="*/ 310239 h 646331"/>
              <a:gd name="connsiteX8" fmla="*/ 0 w 446834"/>
              <a:gd name="connsiteY8" fmla="*/ 0 h 646331"/>
              <a:gd name="connsiteX0" fmla="*/ 0 w 446834"/>
              <a:gd name="connsiteY0" fmla="*/ 0 h 646331"/>
              <a:gd name="connsiteX1" fmla="*/ 223417 w 446834"/>
              <a:gd name="connsiteY1" fmla="*/ 80779 h 646331"/>
              <a:gd name="connsiteX2" fmla="*/ 223417 w 446834"/>
              <a:gd name="connsiteY2" fmla="*/ 102256 h 646331"/>
              <a:gd name="connsiteX3" fmla="*/ 446834 w 446834"/>
              <a:gd name="connsiteY3" fmla="*/ 183035 h 646331"/>
              <a:gd name="connsiteX4" fmla="*/ 223417 w 446834"/>
              <a:gd name="connsiteY4" fmla="*/ 263814 h 646331"/>
              <a:gd name="connsiteX5" fmla="*/ 223417 w 446834"/>
              <a:gd name="connsiteY5" fmla="*/ 565552 h 646331"/>
              <a:gd name="connsiteX6" fmla="*/ 0 w 446834"/>
              <a:gd name="connsiteY6" fmla="*/ 646331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834" h="646331" stroke="0" extrusionOk="0">
                <a:moveTo>
                  <a:pt x="0" y="0"/>
                </a:moveTo>
                <a:cubicBezTo>
                  <a:pt x="118077" y="-3277"/>
                  <a:pt x="220570" y="37234"/>
                  <a:pt x="223417" y="80779"/>
                </a:cubicBezTo>
                <a:cubicBezTo>
                  <a:pt x="224946" y="87537"/>
                  <a:pt x="221181" y="93010"/>
                  <a:pt x="223417" y="102256"/>
                </a:cubicBezTo>
                <a:cubicBezTo>
                  <a:pt x="200522" y="129455"/>
                  <a:pt x="319060" y="192032"/>
                  <a:pt x="446834" y="183035"/>
                </a:cubicBezTo>
                <a:cubicBezTo>
                  <a:pt x="323577" y="193437"/>
                  <a:pt x="220115" y="208565"/>
                  <a:pt x="223417" y="263814"/>
                </a:cubicBezTo>
                <a:cubicBezTo>
                  <a:pt x="238928" y="397992"/>
                  <a:pt x="210963" y="471969"/>
                  <a:pt x="223417" y="565552"/>
                </a:cubicBezTo>
                <a:cubicBezTo>
                  <a:pt x="203064" y="629327"/>
                  <a:pt x="120680" y="620489"/>
                  <a:pt x="0" y="646331"/>
                </a:cubicBezTo>
                <a:cubicBezTo>
                  <a:pt x="-39969" y="544312"/>
                  <a:pt x="13502" y="430988"/>
                  <a:pt x="0" y="310239"/>
                </a:cubicBezTo>
                <a:cubicBezTo>
                  <a:pt x="-13502" y="189490"/>
                  <a:pt x="35627" y="120252"/>
                  <a:pt x="0" y="0"/>
                </a:cubicBezTo>
                <a:close/>
              </a:path>
              <a:path w="446834" h="646331" fill="none" extrusionOk="0">
                <a:moveTo>
                  <a:pt x="0" y="0"/>
                </a:moveTo>
                <a:cubicBezTo>
                  <a:pt x="121138" y="4026"/>
                  <a:pt x="232318" y="42780"/>
                  <a:pt x="223417" y="80779"/>
                </a:cubicBezTo>
                <a:cubicBezTo>
                  <a:pt x="224620" y="89360"/>
                  <a:pt x="220881" y="96871"/>
                  <a:pt x="223417" y="102256"/>
                </a:cubicBezTo>
                <a:cubicBezTo>
                  <a:pt x="232127" y="145026"/>
                  <a:pt x="326398" y="211086"/>
                  <a:pt x="446834" y="183035"/>
                </a:cubicBezTo>
                <a:cubicBezTo>
                  <a:pt x="325992" y="182178"/>
                  <a:pt x="223073" y="209935"/>
                  <a:pt x="223417" y="263814"/>
                </a:cubicBezTo>
                <a:cubicBezTo>
                  <a:pt x="226113" y="357310"/>
                  <a:pt x="193668" y="449124"/>
                  <a:pt x="223417" y="565552"/>
                </a:cubicBezTo>
                <a:cubicBezTo>
                  <a:pt x="220790" y="618096"/>
                  <a:pt x="120415" y="652304"/>
                  <a:pt x="0" y="646331"/>
                </a:cubicBezTo>
              </a:path>
              <a:path w="446834" h="646331" fill="none" stroke="0" extrusionOk="0">
                <a:moveTo>
                  <a:pt x="0" y="0"/>
                </a:moveTo>
                <a:cubicBezTo>
                  <a:pt x="129127" y="4692"/>
                  <a:pt x="224080" y="37152"/>
                  <a:pt x="223417" y="80779"/>
                </a:cubicBezTo>
                <a:cubicBezTo>
                  <a:pt x="225481" y="90249"/>
                  <a:pt x="220902" y="93642"/>
                  <a:pt x="223417" y="102256"/>
                </a:cubicBezTo>
                <a:cubicBezTo>
                  <a:pt x="204517" y="142033"/>
                  <a:pt x="328544" y="176704"/>
                  <a:pt x="446834" y="183035"/>
                </a:cubicBezTo>
                <a:cubicBezTo>
                  <a:pt x="315038" y="179785"/>
                  <a:pt x="221115" y="213460"/>
                  <a:pt x="223417" y="263814"/>
                </a:cubicBezTo>
                <a:cubicBezTo>
                  <a:pt x="232039" y="333012"/>
                  <a:pt x="212268" y="441442"/>
                  <a:pt x="223417" y="565552"/>
                </a:cubicBezTo>
                <a:cubicBezTo>
                  <a:pt x="224405" y="596801"/>
                  <a:pt x="97947" y="661187"/>
                  <a:pt x="0" y="646331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18078"/>
                      <a:gd name="adj2" fmla="val 283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7D966-06FD-B340-502E-E050E4CCB87F}"/>
              </a:ext>
            </a:extLst>
          </p:cNvPr>
          <p:cNvSpPr txBox="1"/>
          <p:nvPr/>
        </p:nvSpPr>
        <p:spPr>
          <a:xfrm>
            <a:off x="2867910" y="3408980"/>
            <a:ext cx="18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Generated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5AE1CC-82C3-F4AB-E78E-C61871B1DFCB}"/>
              </a:ext>
            </a:extLst>
          </p:cNvPr>
          <p:cNvSpPr txBox="1"/>
          <p:nvPr/>
        </p:nvSpPr>
        <p:spPr>
          <a:xfrm>
            <a:off x="3127634" y="4162327"/>
            <a:ext cx="1288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rgbClr val="00B0F0"/>
                </a:solidFill>
              </a:rPr>
              <a:t>Processing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770572A-5539-EC9A-EB68-391AF95DE86B}"/>
              </a:ext>
            </a:extLst>
          </p:cNvPr>
          <p:cNvSpPr/>
          <p:nvPr/>
        </p:nvSpPr>
        <p:spPr>
          <a:xfrm>
            <a:off x="1387817" y="1818120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7BB11FE-613E-6C64-9E5E-8D3C5F850A7A}"/>
              </a:ext>
            </a:extLst>
          </p:cNvPr>
          <p:cNvSpPr/>
          <p:nvPr/>
        </p:nvSpPr>
        <p:spPr>
          <a:xfrm>
            <a:off x="5246541" y="1818499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E2157EA-80D9-8CC5-051A-155E6D468D75}"/>
              </a:ext>
            </a:extLst>
          </p:cNvPr>
          <p:cNvSpPr/>
          <p:nvPr/>
        </p:nvSpPr>
        <p:spPr>
          <a:xfrm>
            <a:off x="7074340" y="1818120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856EF51-5380-3DD6-9721-380B6490656E}"/>
              </a:ext>
            </a:extLst>
          </p:cNvPr>
          <p:cNvSpPr/>
          <p:nvPr/>
        </p:nvSpPr>
        <p:spPr>
          <a:xfrm>
            <a:off x="8506498" y="1818120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0DE7D12-39F9-D8D6-9545-9E32BBA17EEF}"/>
              </a:ext>
            </a:extLst>
          </p:cNvPr>
          <p:cNvSpPr/>
          <p:nvPr/>
        </p:nvSpPr>
        <p:spPr>
          <a:xfrm rot="5400000">
            <a:off x="9517580" y="2279824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2597303-DAAE-14AB-634B-789BDD936417}"/>
              </a:ext>
            </a:extLst>
          </p:cNvPr>
          <p:cNvSpPr/>
          <p:nvPr/>
        </p:nvSpPr>
        <p:spPr>
          <a:xfrm rot="5400000">
            <a:off x="9517580" y="3186684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A3C42F-3743-BBCC-39F2-54C1DAF2D55E}"/>
              </a:ext>
            </a:extLst>
          </p:cNvPr>
          <p:cNvSpPr/>
          <p:nvPr/>
        </p:nvSpPr>
        <p:spPr>
          <a:xfrm rot="5400000">
            <a:off x="9517580" y="4600623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8380469-19F4-1E81-6D59-9850BA1C3CEA}"/>
              </a:ext>
            </a:extLst>
          </p:cNvPr>
          <p:cNvSpPr/>
          <p:nvPr/>
        </p:nvSpPr>
        <p:spPr>
          <a:xfrm rot="10800000">
            <a:off x="8046203" y="5113571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231744B-4CBD-5D31-C3FB-9747D9B12823}"/>
              </a:ext>
            </a:extLst>
          </p:cNvPr>
          <p:cNvSpPr/>
          <p:nvPr/>
        </p:nvSpPr>
        <p:spPr>
          <a:xfrm rot="10800000">
            <a:off x="6662707" y="5062265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8934C6A-959B-330A-0283-459E72AF8254}"/>
              </a:ext>
            </a:extLst>
          </p:cNvPr>
          <p:cNvSpPr/>
          <p:nvPr/>
        </p:nvSpPr>
        <p:spPr>
          <a:xfrm rot="10800000">
            <a:off x="4783360" y="4993433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CB4C6FB-A07F-520B-4D36-0A76C4ED491D}"/>
              </a:ext>
            </a:extLst>
          </p:cNvPr>
          <p:cNvSpPr/>
          <p:nvPr/>
        </p:nvSpPr>
        <p:spPr>
          <a:xfrm rot="16200000">
            <a:off x="3587750" y="4467791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0B3080E-6024-46CA-A0BC-54273315F348}"/>
              </a:ext>
            </a:extLst>
          </p:cNvPr>
          <p:cNvSpPr/>
          <p:nvPr/>
        </p:nvSpPr>
        <p:spPr>
          <a:xfrm rot="16200000">
            <a:off x="3587750" y="3777812"/>
            <a:ext cx="388732" cy="484632"/>
          </a:xfrm>
          <a:custGeom>
            <a:avLst/>
            <a:gdLst>
              <a:gd name="connsiteX0" fmla="*/ 0 w 388732"/>
              <a:gd name="connsiteY0" fmla="*/ 121158 h 484632"/>
              <a:gd name="connsiteX1" fmla="*/ 194366 w 388732"/>
              <a:gd name="connsiteY1" fmla="*/ 121158 h 484632"/>
              <a:gd name="connsiteX2" fmla="*/ 194366 w 388732"/>
              <a:gd name="connsiteY2" fmla="*/ 0 h 484632"/>
              <a:gd name="connsiteX3" fmla="*/ 388732 w 388732"/>
              <a:gd name="connsiteY3" fmla="*/ 242316 h 484632"/>
              <a:gd name="connsiteX4" fmla="*/ 194366 w 388732"/>
              <a:gd name="connsiteY4" fmla="*/ 484632 h 484632"/>
              <a:gd name="connsiteX5" fmla="*/ 194366 w 388732"/>
              <a:gd name="connsiteY5" fmla="*/ 363474 h 484632"/>
              <a:gd name="connsiteX6" fmla="*/ 0 w 388732"/>
              <a:gd name="connsiteY6" fmla="*/ 363474 h 484632"/>
              <a:gd name="connsiteX7" fmla="*/ 0 w 388732"/>
              <a:gd name="connsiteY7" fmla="*/ 121158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732" h="484632" extrusionOk="0">
                <a:moveTo>
                  <a:pt x="0" y="121158"/>
                </a:moveTo>
                <a:cubicBezTo>
                  <a:pt x="53020" y="113873"/>
                  <a:pt x="143563" y="137652"/>
                  <a:pt x="194366" y="121158"/>
                </a:cubicBezTo>
                <a:cubicBezTo>
                  <a:pt x="183012" y="73487"/>
                  <a:pt x="204440" y="31510"/>
                  <a:pt x="194366" y="0"/>
                </a:cubicBezTo>
                <a:cubicBezTo>
                  <a:pt x="299274" y="102187"/>
                  <a:pt x="323358" y="180153"/>
                  <a:pt x="388732" y="242316"/>
                </a:cubicBezTo>
                <a:cubicBezTo>
                  <a:pt x="347024" y="317028"/>
                  <a:pt x="275310" y="359545"/>
                  <a:pt x="194366" y="484632"/>
                </a:cubicBezTo>
                <a:cubicBezTo>
                  <a:pt x="183103" y="442784"/>
                  <a:pt x="199683" y="417752"/>
                  <a:pt x="194366" y="363474"/>
                </a:cubicBezTo>
                <a:cubicBezTo>
                  <a:pt x="124824" y="380313"/>
                  <a:pt x="69155" y="359803"/>
                  <a:pt x="0" y="363474"/>
                </a:cubicBezTo>
                <a:cubicBezTo>
                  <a:pt x="-21184" y="267879"/>
                  <a:pt x="8238" y="217127"/>
                  <a:pt x="0" y="121158"/>
                </a:cubicBezTo>
                <a:close/>
              </a:path>
            </a:pathLst>
          </a:cu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7A963-8092-5D39-19A0-6E04B607DB8F}"/>
              </a:ext>
            </a:extLst>
          </p:cNvPr>
          <p:cNvSpPr txBox="1"/>
          <p:nvPr/>
        </p:nvSpPr>
        <p:spPr>
          <a:xfrm>
            <a:off x="874400" y="681004"/>
            <a:ext cx="240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</a:rPr>
              <a:t>Janus visual generation</a:t>
            </a:r>
            <a:endParaRPr lang="en-KR" b="1" u="sng" dirty="0">
              <a:solidFill>
                <a:srgbClr val="0070C0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14E2CD1-FB70-0ABE-94DB-DA86AAAB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87" y="9054"/>
            <a:ext cx="10515600" cy="719933"/>
          </a:xfrm>
        </p:spPr>
        <p:txBody>
          <a:bodyPr/>
          <a:lstStyle/>
          <a:p>
            <a:r>
              <a:rPr lang="en-KR" dirty="0"/>
              <a:t>DeepSeek-Janus</a:t>
            </a:r>
          </a:p>
        </p:txBody>
      </p:sp>
    </p:spTree>
    <p:extLst>
      <p:ext uri="{BB962C8B-B14F-4D97-AF65-F5344CB8AC3E}">
        <p14:creationId xmlns:p14="http://schemas.microsoft.com/office/powerpoint/2010/main" val="3394817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F6FD19-EA4D-7339-2207-93762068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Before Training Session</a:t>
            </a:r>
            <a:endParaRPr lang="en-K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AD0FB9-4C96-53F8-7711-0B27E7304A6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/>
              <a:t>LLM </a:t>
            </a:r>
            <a:r>
              <a:rPr lang="ko-KR" altLang="en-US"/>
              <a:t>학습의 </a:t>
            </a:r>
            <a:r>
              <a:rPr lang="en-US" altLang="ko-KR"/>
              <a:t>Traditional </a:t>
            </a:r>
            <a:r>
              <a:rPr lang="ko-KR" altLang="en-US"/>
              <a:t>한 방식대로 진행됨</a:t>
            </a:r>
            <a:endParaRPr lang="en-KR"/>
          </a:p>
          <a:p>
            <a:endParaRPr lang="en-KR"/>
          </a:p>
          <a:p>
            <a:endParaRPr lang="en-KR"/>
          </a:p>
          <a:p>
            <a:endParaRPr lang="en-KR"/>
          </a:p>
          <a:p>
            <a:endParaRPr lang="en-KR"/>
          </a:p>
          <a:p>
            <a:endParaRPr lang="en-KR"/>
          </a:p>
          <a:p>
            <a:endParaRPr lang="en-KR"/>
          </a:p>
          <a:p>
            <a:endParaRPr lang="en-KR"/>
          </a:p>
          <a:p>
            <a:r>
              <a:rPr lang="en-KR"/>
              <a:t>Adaptor </a:t>
            </a:r>
            <a:r>
              <a:rPr lang="ko-KR" altLang="en-US"/>
              <a:t>저놈이 뭐냐</a:t>
            </a:r>
            <a:r>
              <a:rPr lang="en-US" altLang="ko-KR"/>
              <a:t> &lt;- finetuning </a:t>
            </a:r>
            <a:r>
              <a:rPr lang="ko-KR" altLang="en-US"/>
              <a:t>을 쉽게 하게 해주는녀석</a:t>
            </a:r>
            <a:endParaRPr lang="en-US" altLang="ko-KR"/>
          </a:p>
          <a:p>
            <a:pPr lvl="1"/>
            <a:r>
              <a:rPr lang="en-US" altLang="ko-KR" i="1">
                <a:solidFill>
                  <a:schemeClr val="accent6"/>
                </a:solidFill>
              </a:rPr>
              <a:t>LLM </a:t>
            </a:r>
            <a:r>
              <a:rPr lang="ko-KR" altLang="en-US" i="1">
                <a:solidFill>
                  <a:schemeClr val="accent6"/>
                </a:solidFill>
              </a:rPr>
              <a:t>튜닝을 위한 </a:t>
            </a:r>
            <a:r>
              <a:rPr lang="en-US" altLang="ko-KR" i="1">
                <a:solidFill>
                  <a:schemeClr val="accent6"/>
                </a:solidFill>
              </a:rPr>
              <a:t>Skill</a:t>
            </a:r>
          </a:p>
          <a:p>
            <a:pPr lvl="1"/>
            <a:r>
              <a:rPr lang="ko-KR" altLang="en-US"/>
              <a:t>작은 모듈 붙여서</a:t>
            </a:r>
            <a:r>
              <a:rPr lang="en-US" altLang="ko-KR"/>
              <a:t>,</a:t>
            </a:r>
            <a:r>
              <a:rPr lang="ko-KR" altLang="en-US"/>
              <a:t> 그것들만 학습시키면서 성능을 증가시킴</a:t>
            </a:r>
            <a:endParaRPr lang="en-US" altLang="ko-KR"/>
          </a:p>
          <a:p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72B41-6ABB-B043-40FC-26587281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59" y="2307615"/>
            <a:ext cx="9447482" cy="2603587"/>
          </a:xfrm>
          <a:prstGeom prst="rect">
            <a:avLst/>
          </a:prstGeom>
          <a:noFill/>
          <a:ln w="38100" cap="flat">
            <a:gradFill>
              <a:gsLst>
                <a:gs pos="80000">
                  <a:srgbClr val="EA3566"/>
                </a:gs>
                <a:gs pos="60000">
                  <a:srgbClr val="EA3B58"/>
                </a:gs>
                <a:gs pos="40000">
                  <a:srgbClr val="EC6037"/>
                </a:gs>
                <a:gs pos="19000">
                  <a:srgbClr val="ED6D32"/>
                </a:gs>
                <a:gs pos="0">
                  <a:srgbClr val="F4B140"/>
                </a:gs>
                <a:gs pos="100000">
                  <a:srgbClr val="CB4CC9"/>
                </a:gs>
              </a:gsLst>
              <a:lin ang="2700000" scaled="0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40093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9199B95-4BAF-B531-D9BE-01BC50206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KR" dirty="0"/>
              <a:t>1 stage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FD857A-8D23-8D7F-7B99-32501E6285EB}"/>
              </a:ext>
            </a:extLst>
          </p:cNvPr>
          <p:cNvSpPr txBox="1">
            <a:spLocks/>
          </p:cNvSpPr>
          <p:nvPr/>
        </p:nvSpPr>
        <p:spPr>
          <a:xfrm>
            <a:off x="4713316" y="1825625"/>
            <a:ext cx="66404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Adaptor</a:t>
            </a:r>
            <a:r>
              <a:rPr lang="ko-KR" altLang="en-US"/>
              <a:t> 활용</a:t>
            </a:r>
            <a:endParaRPr lang="en-US" altLang="ko-KR"/>
          </a:p>
          <a:p>
            <a:pPr lvl="1"/>
            <a:r>
              <a:rPr lang="en-US" altLang="ko-KR"/>
              <a:t>Visual understanding </a:t>
            </a:r>
            <a:r>
              <a:rPr lang="ko-KR" altLang="en-US"/>
              <a:t>과 </a:t>
            </a:r>
            <a:r>
              <a:rPr lang="en-US" altLang="ko-KR"/>
              <a:t>linguistic understanding </a:t>
            </a:r>
            <a:r>
              <a:rPr lang="ko-KR" altLang="en-US"/>
              <a:t>의 </a:t>
            </a:r>
            <a:r>
              <a:rPr lang="en-US" altLang="ko-KR"/>
              <a:t>embedding space </a:t>
            </a:r>
            <a:r>
              <a:rPr lang="ko-KR" altLang="en-US"/>
              <a:t>를 맞추기 위한 과정</a:t>
            </a:r>
            <a:endParaRPr lang="en-US" altLang="ko-KR"/>
          </a:p>
          <a:p>
            <a:endParaRPr lang="en-US" altLang="ko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3CF132-3436-45D5-0E5B-DB9BF104EE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275"/>
          <a:stretch/>
        </p:blipFill>
        <p:spPr>
          <a:xfrm>
            <a:off x="1372259" y="2307615"/>
            <a:ext cx="3091676" cy="2603587"/>
          </a:xfrm>
          <a:prstGeom prst="rect">
            <a:avLst/>
          </a:prstGeom>
          <a:noFill/>
          <a:ln w="38100" cap="flat">
            <a:gradFill>
              <a:gsLst>
                <a:gs pos="80000">
                  <a:srgbClr val="EA3566"/>
                </a:gs>
                <a:gs pos="60000">
                  <a:srgbClr val="EA3B58"/>
                </a:gs>
                <a:gs pos="40000">
                  <a:srgbClr val="EC6037"/>
                </a:gs>
                <a:gs pos="19000">
                  <a:srgbClr val="ED6D32"/>
                </a:gs>
                <a:gs pos="0">
                  <a:srgbClr val="F4B140"/>
                </a:gs>
                <a:gs pos="100000">
                  <a:srgbClr val="CB4CC9"/>
                </a:gs>
              </a:gsLst>
              <a:lin ang="2700000" scaled="0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76309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26B9D7-E0B7-F021-F504-FB92F5F6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stage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05181-2B9B-B627-9FF4-5BBFB3D76E73}"/>
              </a:ext>
            </a:extLst>
          </p:cNvPr>
          <p:cNvSpPr txBox="1">
            <a:spLocks/>
          </p:cNvSpPr>
          <p:nvPr/>
        </p:nvSpPr>
        <p:spPr>
          <a:xfrm>
            <a:off x="7581206" y="1825625"/>
            <a:ext cx="377259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간단한 이미지 생성을 학습 시킴 </a:t>
            </a:r>
            <a:r>
              <a:rPr lang="en-US" altLang="ko-KR" sz="1800" dirty="0"/>
              <a:t>(imagenet-1k)</a:t>
            </a:r>
          </a:p>
          <a:p>
            <a:pPr lvl="1"/>
            <a:r>
              <a:rPr lang="en-US" sz="1600" dirty="0"/>
              <a:t>Text-to-image </a:t>
            </a:r>
            <a:r>
              <a:rPr lang="ko-KR" altLang="en-US" sz="1600" dirty="0"/>
              <a:t>데이터셋 활용하여 </a:t>
            </a:r>
            <a:endParaRPr lang="en-US" altLang="ko-KR" sz="16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600" dirty="0"/>
              <a:t>Open-domain </a:t>
            </a:r>
            <a:r>
              <a:rPr lang="ko-KR" altLang="en-US" sz="1600" dirty="0"/>
              <a:t>모델로 발전시킴</a:t>
            </a:r>
            <a:endParaRPr lang="en-K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5B52C-1D23-AAD6-C403-4C3DF5FB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89" r="34280"/>
          <a:stretch/>
        </p:blipFill>
        <p:spPr>
          <a:xfrm>
            <a:off x="4488873" y="2307615"/>
            <a:ext cx="3092334" cy="2603587"/>
          </a:xfrm>
          <a:prstGeom prst="rect">
            <a:avLst/>
          </a:prstGeom>
          <a:noFill/>
          <a:ln w="38100" cap="flat">
            <a:gradFill>
              <a:gsLst>
                <a:gs pos="80000">
                  <a:srgbClr val="EA3566"/>
                </a:gs>
                <a:gs pos="60000">
                  <a:srgbClr val="EA3B58"/>
                </a:gs>
                <a:gs pos="40000">
                  <a:srgbClr val="EC6037"/>
                </a:gs>
                <a:gs pos="19000">
                  <a:srgbClr val="ED6D32"/>
                </a:gs>
                <a:gs pos="0">
                  <a:srgbClr val="F4B140"/>
                </a:gs>
                <a:gs pos="100000">
                  <a:srgbClr val="CB4CC9"/>
                </a:gs>
              </a:gsLst>
              <a:lin ang="2700000" scaled="0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54591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613A4-AC14-2126-425F-8867EACA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한화비전</a:t>
            </a:r>
            <a:endParaRPr lang="en-KR" dirty="0"/>
          </a:p>
        </p:txBody>
      </p:sp>
      <p:pic>
        <p:nvPicPr>
          <p:cNvPr id="7" name="Online Media 6" descr="한화테크윈 Wisenet X series Defining the new standard of excellence">
            <a:hlinkClick r:id="" action="ppaction://media"/>
            <a:extLst>
              <a:ext uri="{FF2B5EF4-FFF2-40B4-BE49-F238E27FC236}">
                <a16:creationId xmlns:a16="http://schemas.microsoft.com/office/drawing/2014/main" id="{3A9583F0-2BB9-C5CD-1221-05C3D48D9D8D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53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7E2E88-E997-E147-8016-DED44F5C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stage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2DE94B-D348-74CD-164F-266F4A611C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</a:t>
            </a:r>
            <a:r>
              <a:rPr lang="en-KR"/>
              <a:t>nstruction following </a:t>
            </a:r>
            <a:r>
              <a:rPr lang="ko-KR" altLang="en-US"/>
              <a:t>에 집중</a:t>
            </a:r>
            <a:endParaRPr lang="en-US" altLang="ko-KR"/>
          </a:p>
          <a:p>
            <a:pPr lvl="1"/>
            <a:r>
              <a:rPr lang="en-US" altLang="ko-KR"/>
              <a:t>Supervising answer</a:t>
            </a:r>
            <a:r>
              <a:rPr lang="ko-KR" altLang="en-US"/>
              <a:t> </a:t>
            </a:r>
            <a:endParaRPr lang="en-US" altLang="ko-KR"/>
          </a:p>
          <a:p>
            <a:pPr lvl="1"/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785D7-A734-18CE-6C6C-0425880C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689"/>
          <a:stretch/>
        </p:blipFill>
        <p:spPr>
          <a:xfrm>
            <a:off x="7672647" y="2307615"/>
            <a:ext cx="3147094" cy="2603587"/>
          </a:xfrm>
          <a:prstGeom prst="rect">
            <a:avLst/>
          </a:prstGeom>
          <a:noFill/>
          <a:ln w="38100" cap="flat">
            <a:gradFill>
              <a:gsLst>
                <a:gs pos="80000">
                  <a:srgbClr val="EA3566"/>
                </a:gs>
                <a:gs pos="60000">
                  <a:srgbClr val="EA3B58"/>
                </a:gs>
                <a:gs pos="40000">
                  <a:srgbClr val="EC6037"/>
                </a:gs>
                <a:gs pos="19000">
                  <a:srgbClr val="ED6D32"/>
                </a:gs>
                <a:gs pos="0">
                  <a:srgbClr val="F4B140"/>
                </a:gs>
                <a:gs pos="100000">
                  <a:srgbClr val="CB4CC9"/>
                </a:gs>
              </a:gsLst>
              <a:lin ang="2700000" scaled="0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52285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286802-46B4-6988-E4C4-57E1A107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KR" dirty="0"/>
              <a:t>Janus vs Janus Pro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151290-D652-9FA3-0B11-5DF77A5180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048152"/>
              </p:ext>
            </p:extLst>
          </p:nvPr>
        </p:nvGraphicFramePr>
        <p:xfrm>
          <a:off x="178513" y="1689736"/>
          <a:ext cx="11834974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489">
                  <a:extLst>
                    <a:ext uri="{9D8B030D-6E8A-4147-A177-3AD203B41FA5}">
                      <a16:colId xmlns:a16="http://schemas.microsoft.com/office/drawing/2014/main" val="1773066445"/>
                    </a:ext>
                  </a:extLst>
                </a:gridCol>
                <a:gridCol w="3080893">
                  <a:extLst>
                    <a:ext uri="{9D8B030D-6E8A-4147-A177-3AD203B41FA5}">
                      <a16:colId xmlns:a16="http://schemas.microsoft.com/office/drawing/2014/main" val="81041254"/>
                    </a:ext>
                  </a:extLst>
                </a:gridCol>
                <a:gridCol w="6170306">
                  <a:extLst>
                    <a:ext uri="{9D8B030D-6E8A-4147-A177-3AD203B41FA5}">
                      <a16:colId xmlns:a16="http://schemas.microsoft.com/office/drawing/2014/main" val="1574636248"/>
                    </a:ext>
                  </a:extLst>
                </a:gridCol>
                <a:gridCol w="643286">
                  <a:extLst>
                    <a:ext uri="{9D8B030D-6E8A-4147-A177-3AD203B41FA5}">
                      <a16:colId xmlns:a16="http://schemas.microsoft.com/office/drawing/2014/main" val="3370628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Janus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Janus-pro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882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KR" dirty="0"/>
                        <a:t>utoregressive-transformer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</a:t>
                      </a:r>
                      <a:r>
                        <a:rPr lang="en-KR" dirty="0"/>
                        <a:t>utoregressive-transformer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동일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5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Architeture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동일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88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3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KR" dirty="0"/>
                        <a:t>onger Stage 1 &amp; Changed Stage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1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Data for stage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Data (refer to VL2 and add 90million samples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Data for stage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incorporate additional datasets from VL2</a:t>
                      </a:r>
                      <a:br>
                        <a:rPr lang="en-US" dirty="0"/>
                      </a:br>
                      <a:r>
                        <a:rPr lang="en-US" dirty="0"/>
                        <a:t>(MEME understanding, Chinese conversation) </a:t>
                      </a:r>
                      <a:br>
                        <a:rPr lang="en-US" dirty="0"/>
                      </a:br>
                      <a:r>
                        <a:rPr lang="en-US" dirty="0"/>
                        <a:t>for enhance dialogue experiences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08363"/>
                  </a:ext>
                </a:extLst>
              </a:tr>
            </a:tbl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CE59EEF2-0951-2F79-91DF-7F997BDCFB84}"/>
              </a:ext>
            </a:extLst>
          </p:cNvPr>
          <p:cNvSpPr/>
          <p:nvPr/>
        </p:nvSpPr>
        <p:spPr>
          <a:xfrm>
            <a:off x="2581878" y="4572000"/>
            <a:ext cx="6446520" cy="2286000"/>
          </a:xfrm>
          <a:prstGeom prst="rightArrow">
            <a:avLst>
              <a:gd name="adj1" fmla="val 50000"/>
              <a:gd name="adj2" fmla="val 753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추가</a:t>
            </a:r>
            <a:endParaRPr lang="en-US" altLang="ko-KR" dirty="0"/>
          </a:p>
          <a:p>
            <a:pPr algn="ctr"/>
            <a:r>
              <a:rPr lang="ko-KR" altLang="en-US" dirty="0"/>
              <a:t>모델 학습 횟수 증가</a:t>
            </a:r>
            <a:endParaRPr lang="en-US" altLang="ko-KR" dirty="0"/>
          </a:p>
          <a:p>
            <a:pPr algn="ctr"/>
            <a:r>
              <a:rPr lang="ko-KR" altLang="en-US" dirty="0"/>
              <a:t>트레이닝 스텝 추가</a:t>
            </a:r>
            <a:endParaRPr lang="en-US" altLang="ko-KR" dirty="0"/>
          </a:p>
          <a:p>
            <a:pPr algn="ctr"/>
            <a:r>
              <a:rPr lang="en-US" dirty="0"/>
              <a:t>T</a:t>
            </a:r>
            <a:r>
              <a:rPr lang="en-KR" dirty="0"/>
              <a:t>ext-to-image data </a:t>
            </a:r>
            <a:r>
              <a:rPr lang="ko-KR" altLang="en-US" dirty="0"/>
              <a:t>직접 학습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39C92-C352-86DB-0EB1-591E4D10D672}"/>
              </a:ext>
            </a:extLst>
          </p:cNvPr>
          <p:cNvSpPr txBox="1"/>
          <p:nvPr/>
        </p:nvSpPr>
        <p:spPr>
          <a:xfrm>
            <a:off x="379698" y="5330279"/>
            <a:ext cx="167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Janus</a:t>
            </a:r>
            <a:endParaRPr lang="en-KR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3B13C-C63A-2403-BFA0-2D6BD933560F}"/>
              </a:ext>
            </a:extLst>
          </p:cNvPr>
          <p:cNvSpPr txBox="1"/>
          <p:nvPr/>
        </p:nvSpPr>
        <p:spPr>
          <a:xfrm>
            <a:off x="9188418" y="5330278"/>
            <a:ext cx="2825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Janus-Pro</a:t>
            </a:r>
            <a:endParaRPr lang="en-KR" sz="4400" b="1" dirty="0"/>
          </a:p>
        </p:txBody>
      </p:sp>
    </p:spTree>
    <p:extLst>
      <p:ext uri="{BB962C8B-B14F-4D97-AF65-F5344CB8AC3E}">
        <p14:creationId xmlns:p14="http://schemas.microsoft.com/office/powerpoint/2010/main" val="2223295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5B34E7-835E-4DA9-8194-4EDD053B0436}"/>
              </a:ext>
            </a:extLst>
          </p:cNvPr>
          <p:cNvSpPr txBox="1"/>
          <p:nvPr/>
        </p:nvSpPr>
        <p:spPr>
          <a:xfrm>
            <a:off x="4874461" y="2680721"/>
            <a:ext cx="3021661" cy="83099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400" b="1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5400" dirty="0">
                <a:ln>
                  <a:solidFill>
                    <a:srgbClr val="D6E8FE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감사합니다</a:t>
            </a:r>
            <a:endParaRPr lang="en-US" altLang="ko-KR" sz="5400" dirty="0">
              <a:ln>
                <a:solidFill>
                  <a:srgbClr val="D6E8FE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319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14A6E-1925-D1DF-9C20-FE35EC22FA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주요 기능</a:t>
            </a:r>
            <a:br>
              <a:rPr lang="en-US" altLang="ko-KR" dirty="0"/>
            </a:br>
            <a:r>
              <a:rPr lang="en-US" altLang="ko-KR" dirty="0"/>
              <a:t>500</a:t>
            </a:r>
            <a:r>
              <a:rPr lang="ko-KR" altLang="en-US" dirty="0"/>
              <a:t>만 화소 고화질 영상 확인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방문자 수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이동 동선 등 데이터 분석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금고</a:t>
            </a:r>
            <a:r>
              <a:rPr lang="en-US" altLang="ko-KR" dirty="0"/>
              <a:t>, </a:t>
            </a:r>
            <a:r>
              <a:rPr lang="ko-KR" altLang="en-US" dirty="0"/>
              <a:t>카운터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직원전용구역 등 무단침입</a:t>
            </a:r>
            <a:r>
              <a:rPr lang="en-US" altLang="ko-KR" dirty="0"/>
              <a:t>, </a:t>
            </a:r>
            <a:r>
              <a:rPr lang="ko-KR" altLang="en-US" dirty="0"/>
              <a:t>추락</a:t>
            </a:r>
            <a:r>
              <a:rPr lang="en-US" altLang="ko-KR" dirty="0"/>
              <a:t>, </a:t>
            </a:r>
            <a:r>
              <a:rPr lang="ko-KR" altLang="en-US" dirty="0"/>
              <a:t>쓰러짐 감지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 </a:t>
            </a:r>
            <a:r>
              <a:rPr lang="ko-KR" altLang="en-US" dirty="0"/>
              <a:t>알림 연동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 열림</a:t>
            </a:r>
            <a:r>
              <a:rPr lang="en-US" altLang="ko-KR" dirty="0"/>
              <a:t>, </a:t>
            </a:r>
            <a:r>
              <a:rPr lang="ko-KR" altLang="en-US" dirty="0"/>
              <a:t>정전 등 이상 신호 발생 시 최단거리 대원이 신속 출동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화재</a:t>
            </a:r>
            <a:r>
              <a:rPr lang="en-US" altLang="ko-KR" dirty="0"/>
              <a:t>, </a:t>
            </a:r>
            <a:r>
              <a:rPr lang="ko-KR" altLang="en-US" dirty="0"/>
              <a:t>침입</a:t>
            </a:r>
            <a:r>
              <a:rPr lang="en-US" altLang="ko-KR" dirty="0"/>
              <a:t>, </a:t>
            </a:r>
            <a:r>
              <a:rPr lang="ko-KR" altLang="en-US" dirty="0"/>
              <a:t>도난 등 비상 상황 발생 → 유관기관과 협력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사람의 성별</a:t>
            </a:r>
            <a:r>
              <a:rPr lang="en-US" altLang="ko-KR" dirty="0"/>
              <a:t>, </a:t>
            </a:r>
            <a:r>
              <a:rPr lang="ko-KR" altLang="en-US" dirty="0"/>
              <a:t>옷 색상</a:t>
            </a:r>
            <a:r>
              <a:rPr lang="en-US" altLang="ko-KR" dirty="0"/>
              <a:t>, </a:t>
            </a:r>
            <a:r>
              <a:rPr lang="ko-KR" altLang="en-US" dirty="0"/>
              <a:t>차량 색상</a:t>
            </a:r>
            <a:r>
              <a:rPr lang="en-US" altLang="ko-KR" dirty="0"/>
              <a:t>, </a:t>
            </a:r>
            <a:r>
              <a:rPr lang="ko-KR" altLang="en-US" dirty="0"/>
              <a:t>도난</a:t>
            </a:r>
            <a:r>
              <a:rPr lang="en-US" altLang="ko-KR" dirty="0"/>
              <a:t>, </a:t>
            </a:r>
            <a:r>
              <a:rPr lang="ko-KR" altLang="en-US" dirty="0"/>
              <a:t>분실</a:t>
            </a:r>
            <a:r>
              <a:rPr lang="en-US" altLang="ko-KR" dirty="0"/>
              <a:t>, </a:t>
            </a:r>
            <a:r>
              <a:rPr lang="ko-KR" altLang="en-US" dirty="0"/>
              <a:t>쓰레기 무단 투기</a:t>
            </a:r>
            <a:r>
              <a:rPr lang="en-US" altLang="ko-KR" dirty="0"/>
              <a:t>, </a:t>
            </a:r>
            <a:r>
              <a:rPr lang="ko-KR" altLang="en-US" dirty="0"/>
              <a:t>불법주차 등 녹화 영상 검색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A5910-9D62-F10A-841A-94439353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en-US" altLang="ko-KR" dirty="0"/>
              <a:t>SK</a:t>
            </a:r>
            <a:r>
              <a:rPr lang="ko-KR" altLang="en-US" dirty="0" err="1"/>
              <a:t>쉴더스</a:t>
            </a:r>
            <a:r>
              <a:rPr lang="ko-KR" altLang="en-US" dirty="0"/>
              <a:t> 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/>
              <a:t>ADT</a:t>
            </a:r>
            <a:r>
              <a:rPr lang="ko-KR" altLang="en-US" dirty="0"/>
              <a:t> </a:t>
            </a:r>
            <a:r>
              <a:rPr lang="ko-KR" altLang="en-US" dirty="0" err="1"/>
              <a:t>캡스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70027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20104_뷰가드AI_SK쉴더스_SK SHIELDUS_1_3">
            <a:hlinkClick r:id="" action="ppaction://media"/>
            <a:extLst>
              <a:ext uri="{FF2B5EF4-FFF2-40B4-BE49-F238E27FC236}">
                <a16:creationId xmlns:a16="http://schemas.microsoft.com/office/drawing/2014/main" id="{A9228B18-CB74-A3C4-057F-FA12BC60BE63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617113-A46D-E04C-F132-B172EC62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 dirty="0"/>
          </a:p>
        </p:txBody>
      </p:sp>
      <p:pic>
        <p:nvPicPr>
          <p:cNvPr id="5" name="220104_뷰가드AI_SK쉴더스_SK SHIELDUS_1_3">
            <a:hlinkClick r:id="" action="ppaction://media"/>
            <a:extLst>
              <a:ext uri="{FF2B5EF4-FFF2-40B4-BE49-F238E27FC236}">
                <a16:creationId xmlns:a16="http://schemas.microsoft.com/office/drawing/2014/main" id="{94CAE4B0-4A9D-F4AF-28A6-19D0280999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79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73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0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D34843-6213-E510-D473-4B05EB5108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ko-KR" altLang="en-US" dirty="0"/>
              <a:t>카메라 약 </a:t>
            </a:r>
            <a:r>
              <a:rPr lang="en-US" altLang="ko-KR" dirty="0"/>
              <a:t>10</a:t>
            </a:r>
            <a:r>
              <a:rPr lang="ko-KR" altLang="en-US" dirty="0"/>
              <a:t>종류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주요 기능</a:t>
            </a:r>
            <a:br>
              <a:rPr lang="en-US" altLang="ko-KR" dirty="0"/>
            </a:br>
            <a:r>
              <a:rPr lang="ko-KR" altLang="en-US" dirty="0"/>
              <a:t>지능형 이미지 분석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라인</a:t>
            </a:r>
            <a:r>
              <a:rPr lang="en-US" altLang="ko-KR" dirty="0"/>
              <a:t>/</a:t>
            </a:r>
            <a:r>
              <a:rPr lang="ko-KR" altLang="en-US" dirty="0"/>
              <a:t>침범</a:t>
            </a:r>
            <a:r>
              <a:rPr lang="en-US" altLang="ko-KR" dirty="0"/>
              <a:t>/</a:t>
            </a:r>
            <a:r>
              <a:rPr lang="ko-KR" altLang="en-US" dirty="0"/>
              <a:t>이탈 감지</a:t>
            </a:r>
            <a:r>
              <a:rPr lang="en-US" altLang="ko-KR" dirty="0"/>
              <a:t>, </a:t>
            </a:r>
            <a:r>
              <a:rPr lang="ko-KR" altLang="en-US" dirty="0"/>
              <a:t>화면 가림 감지</a:t>
            </a:r>
            <a:r>
              <a:rPr lang="en-US" altLang="ko-KR" dirty="0"/>
              <a:t>, </a:t>
            </a:r>
            <a:r>
              <a:rPr lang="ko-KR" altLang="en-US" dirty="0"/>
              <a:t>충격 감지</a:t>
            </a:r>
            <a:r>
              <a:rPr lang="en-US" altLang="ko-KR" dirty="0"/>
              <a:t>, </a:t>
            </a:r>
            <a:r>
              <a:rPr lang="ko-KR" altLang="en-US" dirty="0"/>
              <a:t>움직임 감지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객체 감지</a:t>
            </a:r>
            <a:r>
              <a:rPr lang="en-US" altLang="ko-KR" dirty="0"/>
              <a:t>, </a:t>
            </a:r>
            <a:r>
              <a:rPr lang="ko-KR" altLang="en-US" dirty="0"/>
              <a:t>객체 침입 감지</a:t>
            </a:r>
            <a:r>
              <a:rPr lang="en-US" altLang="ko-KR" dirty="0"/>
              <a:t>, </a:t>
            </a:r>
            <a:r>
              <a:rPr lang="ko-KR" altLang="en-US" dirty="0"/>
              <a:t>객체 배회 감치</a:t>
            </a:r>
            <a:r>
              <a:rPr lang="en-US" altLang="ko-KR" dirty="0"/>
              <a:t>, </a:t>
            </a:r>
            <a:r>
              <a:rPr lang="ko-KR" altLang="en-US" dirty="0"/>
              <a:t>객체 라인 </a:t>
            </a:r>
            <a:r>
              <a:rPr lang="ko-KR" altLang="en-US" dirty="0" err="1"/>
              <a:t>크로싱</a:t>
            </a:r>
            <a:r>
              <a:rPr lang="en-US" altLang="ko-KR" dirty="0"/>
              <a:t>, </a:t>
            </a:r>
            <a:r>
              <a:rPr lang="ko-KR" altLang="en-US" dirty="0"/>
              <a:t>얼굴 감지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용의자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) </a:t>
            </a:r>
            <a:r>
              <a:rPr lang="ko-KR" altLang="en-US" dirty="0"/>
              <a:t>검색에 특화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0A32F-4E6E-BB97-3196-6588E788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아이디스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E531-F7E7-AF8F-840A-2F475EC98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964921"/>
            <a:ext cx="4358639" cy="27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3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IDIS AI Solution">
            <a:hlinkClick r:id="" action="ppaction://media"/>
            <a:extLst>
              <a:ext uri="{FF2B5EF4-FFF2-40B4-BE49-F238E27FC236}">
                <a16:creationId xmlns:a16="http://schemas.microsoft.com/office/drawing/2014/main" id="{2D816645-D889-6093-3DA7-1870B5833913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253331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9FF55B-205A-83F0-9FBF-EA178372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아이디스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6701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C737D9-4C27-DD2F-0A09-F7B114C83D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주요 기능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침입 감지</a:t>
            </a:r>
            <a:r>
              <a:rPr lang="en-US" altLang="ko-KR" dirty="0"/>
              <a:t>, </a:t>
            </a:r>
            <a:r>
              <a:rPr lang="ko-KR" altLang="en-US" dirty="0" err="1"/>
              <a:t>물품방치</a:t>
            </a:r>
            <a:r>
              <a:rPr lang="ko-KR" altLang="en-US" dirty="0"/>
              <a:t> 감지</a:t>
            </a:r>
            <a:r>
              <a:rPr lang="en-US" altLang="ko-KR" dirty="0"/>
              <a:t>, </a:t>
            </a:r>
            <a:r>
              <a:rPr lang="ko-KR" altLang="en-US" dirty="0"/>
              <a:t>가상펜스</a:t>
            </a:r>
            <a:r>
              <a:rPr lang="en-US" altLang="ko-KR" dirty="0"/>
              <a:t>, </a:t>
            </a:r>
            <a:r>
              <a:rPr lang="ko-KR" altLang="en-US" dirty="0"/>
              <a:t>카메라무력화 감지</a:t>
            </a:r>
            <a:r>
              <a:rPr lang="en-US" altLang="ko-KR" dirty="0"/>
              <a:t>(</a:t>
            </a:r>
            <a:r>
              <a:rPr lang="ko-KR" altLang="en-US" dirty="0" err="1"/>
              <a:t>렌즈가림</a:t>
            </a:r>
            <a:r>
              <a:rPr lang="en-US" altLang="ko-KR" dirty="0"/>
              <a:t>/</a:t>
            </a:r>
            <a:r>
              <a:rPr lang="ko-KR" altLang="en-US" dirty="0"/>
              <a:t>방향전환</a:t>
            </a:r>
            <a:r>
              <a:rPr lang="en-US" altLang="ko-KR" dirty="0"/>
              <a:t>), </a:t>
            </a:r>
            <a:r>
              <a:rPr lang="ko-KR" altLang="en-US" dirty="0" err="1"/>
              <a:t>이동자</a:t>
            </a:r>
            <a:r>
              <a:rPr lang="ko-KR" altLang="en-US" dirty="0"/>
              <a:t> 계수</a:t>
            </a:r>
            <a:r>
              <a:rPr lang="en-US" altLang="ko-KR" dirty="0"/>
              <a:t>, </a:t>
            </a:r>
            <a:r>
              <a:rPr lang="ko-KR" altLang="en-US" dirty="0"/>
              <a:t>화재 감지 </a:t>
            </a:r>
            <a:r>
              <a:rPr lang="ko-KR" altLang="en-US" dirty="0" err="1"/>
              <a:t>배회자</a:t>
            </a:r>
            <a:r>
              <a:rPr lang="ko-KR" altLang="en-US" dirty="0"/>
              <a:t> 감지</a:t>
            </a:r>
            <a:r>
              <a:rPr lang="en-US" altLang="ko-KR" dirty="0"/>
              <a:t>, </a:t>
            </a:r>
            <a:r>
              <a:rPr lang="ko-KR" altLang="en-US" dirty="0"/>
              <a:t>물품도난 감지</a:t>
            </a:r>
            <a:r>
              <a:rPr lang="en-US" altLang="ko-KR" dirty="0"/>
              <a:t>, </a:t>
            </a:r>
            <a:r>
              <a:rPr lang="ko-KR" altLang="en-US" dirty="0"/>
              <a:t>넘어짐 감지</a:t>
            </a:r>
            <a:r>
              <a:rPr lang="en-US" altLang="ko-KR" dirty="0"/>
              <a:t>, </a:t>
            </a:r>
            <a:r>
              <a:rPr lang="ko-KR" altLang="en-US" dirty="0"/>
              <a:t>프라이버시 보호기능</a:t>
            </a:r>
            <a:r>
              <a:rPr lang="en-US" altLang="ko-KR" dirty="0"/>
              <a:t>(</a:t>
            </a:r>
            <a:r>
              <a:rPr lang="ko-KR" altLang="en-US" dirty="0"/>
              <a:t>얼굴 모자이크</a:t>
            </a:r>
            <a:r>
              <a:rPr lang="en-US" altLang="ko-KR" dirty="0"/>
              <a:t>), </a:t>
            </a:r>
            <a:r>
              <a:rPr lang="ko-KR" altLang="en-US" dirty="0"/>
              <a:t>엘리베이터 이상행동 감지</a:t>
            </a:r>
            <a:r>
              <a:rPr lang="en-US" altLang="ko-KR" dirty="0"/>
              <a:t>, </a:t>
            </a:r>
            <a:r>
              <a:rPr lang="ko-KR" altLang="en-US" dirty="0"/>
              <a:t>번호판 인식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위험구역진입 감지</a:t>
            </a:r>
            <a:r>
              <a:rPr lang="en-US" altLang="ko-KR" dirty="0"/>
              <a:t>, </a:t>
            </a:r>
            <a:r>
              <a:rPr lang="ko-KR" altLang="en-US" dirty="0"/>
              <a:t>넘어짐 감지</a:t>
            </a:r>
            <a:r>
              <a:rPr lang="en-US" altLang="ko-KR" dirty="0"/>
              <a:t>, </a:t>
            </a:r>
            <a:r>
              <a:rPr lang="ko-KR" altLang="en-US" dirty="0" err="1"/>
              <a:t>안전모미착용</a:t>
            </a:r>
            <a:r>
              <a:rPr lang="ko-KR" altLang="en-US" dirty="0"/>
              <a:t> 감지 </a:t>
            </a:r>
            <a:r>
              <a:rPr lang="ko-KR" altLang="en-US" dirty="0" err="1"/>
              <a:t>방독면미착용</a:t>
            </a:r>
            <a:r>
              <a:rPr lang="ko-KR" altLang="en-US" dirty="0"/>
              <a:t> 감지</a:t>
            </a:r>
            <a:r>
              <a:rPr lang="en-US" altLang="ko-KR" dirty="0"/>
              <a:t>, </a:t>
            </a:r>
            <a:r>
              <a:rPr lang="ko-KR" altLang="en-US" dirty="0"/>
              <a:t>단독 작업 감지</a:t>
            </a:r>
            <a:r>
              <a:rPr lang="en-US" altLang="ko-KR" dirty="0"/>
              <a:t>(2</a:t>
            </a:r>
            <a:r>
              <a:rPr lang="ko-KR" altLang="en-US" dirty="0"/>
              <a:t>인 </a:t>
            </a:r>
            <a:r>
              <a:rPr lang="en-US" altLang="ko-KR" dirty="0"/>
              <a:t>1</a:t>
            </a:r>
            <a:r>
              <a:rPr lang="ko-KR" altLang="en-US" dirty="0"/>
              <a:t>조 작업위반</a:t>
            </a:r>
            <a:r>
              <a:rPr lang="en-US" altLang="ko-KR" dirty="0"/>
              <a:t>), </a:t>
            </a:r>
            <a:r>
              <a:rPr lang="ko-KR" altLang="en-US" dirty="0"/>
              <a:t>화재 감지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위험구역진입 감지</a:t>
            </a:r>
            <a:r>
              <a:rPr lang="en-US" altLang="ko-KR" dirty="0"/>
              <a:t>, </a:t>
            </a:r>
            <a:r>
              <a:rPr lang="ko-KR" altLang="en-US" dirty="0"/>
              <a:t>가상펜스</a:t>
            </a:r>
            <a:r>
              <a:rPr lang="en-US" altLang="ko-KR" dirty="0"/>
              <a:t>, </a:t>
            </a:r>
            <a:r>
              <a:rPr lang="ko-KR" altLang="en-US" dirty="0" err="1"/>
              <a:t>배회자</a:t>
            </a:r>
            <a:r>
              <a:rPr lang="ko-KR" altLang="en-US" dirty="0"/>
              <a:t> 감지 침입 감지</a:t>
            </a:r>
            <a:r>
              <a:rPr lang="en-US" altLang="ko-KR" dirty="0"/>
              <a:t>, </a:t>
            </a:r>
            <a:r>
              <a:rPr lang="ko-KR" altLang="en-US" dirty="0"/>
              <a:t>학교폭력 감지</a:t>
            </a:r>
            <a:r>
              <a:rPr lang="en-US" altLang="ko-KR" dirty="0"/>
              <a:t>, </a:t>
            </a:r>
            <a:r>
              <a:rPr lang="ko-KR" altLang="en-US" dirty="0"/>
              <a:t>화재 감지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91001-51B4-B0CF-A0B3-B0CD4127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에스원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48837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2451</Words>
  <Application>Microsoft Macintosh PowerPoint</Application>
  <PresentationFormat>Widescreen</PresentationFormat>
  <Paragraphs>416</Paragraphs>
  <Slides>42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KoPub돋움체 Bold</vt:lpstr>
      <vt:lpstr>KoPub돋움체 Medium</vt:lpstr>
      <vt:lpstr>맑은 고딕</vt:lpstr>
      <vt:lpstr>Arial</vt:lpstr>
      <vt:lpstr>Office 테마</vt:lpstr>
      <vt:lpstr>PowerPoint Presentation</vt:lpstr>
      <vt:lpstr>PowerPoint Presentation</vt:lpstr>
      <vt:lpstr>국내기업 한화비전</vt:lpstr>
      <vt:lpstr>국내기업 한화비전</vt:lpstr>
      <vt:lpstr>국내기업 SK쉴더스 _ ADT 캡스</vt:lpstr>
      <vt:lpstr>PowerPoint Presentation</vt:lpstr>
      <vt:lpstr>국내기업 아이디스</vt:lpstr>
      <vt:lpstr>국내기업 아이디스</vt:lpstr>
      <vt:lpstr>국내기업 에스원</vt:lpstr>
      <vt:lpstr>국내기업 에스원</vt:lpstr>
      <vt:lpstr>국내기업 피아스페이스</vt:lpstr>
      <vt:lpstr>PowerPoint Presentation</vt:lpstr>
      <vt:lpstr>국내기업 kt telecop</vt:lpstr>
      <vt:lpstr>PowerPoint Presentation</vt:lpstr>
      <vt:lpstr>국내기업 피플앤드테크놀러지</vt:lpstr>
      <vt:lpstr>PowerPoint Presentation</vt:lpstr>
      <vt:lpstr>국내기업 마크애니</vt:lpstr>
      <vt:lpstr>PowerPoint Presentation</vt:lpstr>
      <vt:lpstr>국내기업 앤트랩</vt:lpstr>
      <vt:lpstr>PowerPoint Presentation</vt:lpstr>
      <vt:lpstr>국내기업 정리</vt:lpstr>
      <vt:lpstr>기업별 지능형 CCTV 기능 비교 표</vt:lpstr>
      <vt:lpstr>주요 기능별 정리 표</vt:lpstr>
      <vt:lpstr>기업별 기능 정리 표</vt:lpstr>
      <vt:lpstr>주요 특징별 분류 표</vt:lpstr>
      <vt:lpstr>BOSCH</vt:lpstr>
      <vt:lpstr>BOSCH</vt:lpstr>
      <vt:lpstr>AXIS 제공 기능</vt:lpstr>
      <vt:lpstr>AXIS</vt:lpstr>
      <vt:lpstr>AXIS</vt:lpstr>
      <vt:lpstr>국외기업 조사 분석 인사이트</vt:lpstr>
      <vt:lpstr>인사이트</vt:lpstr>
      <vt:lpstr>PowerPoint Presentation</vt:lpstr>
      <vt:lpstr>DeepSeek-Janus</vt:lpstr>
      <vt:lpstr>DeepSeek-Janus</vt:lpstr>
      <vt:lpstr>DeepSeek-Janus</vt:lpstr>
      <vt:lpstr>Before Training Session</vt:lpstr>
      <vt:lpstr>1 stage</vt:lpstr>
      <vt:lpstr>2 stage</vt:lpstr>
      <vt:lpstr>3 stage</vt:lpstr>
      <vt:lpstr>Janus vs Janus Pro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김동주</cp:lastModifiedBy>
  <cp:revision>225</cp:revision>
  <dcterms:created xsi:type="dcterms:W3CDTF">2024-11-18T01:13:52Z</dcterms:created>
  <dcterms:modified xsi:type="dcterms:W3CDTF">2025-03-24T08:11:52Z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asoo_Trace_ID">
    <vt:lpwstr>eyJub2RlMSI6eyJkc2QiOiIwMTAwMDAwMDAwMDAzMzEzIiwibG9nVGltZSI6IjIwMjQtMTEtMThUMDE6MTM6NThaIiwicElEIjoxLCJ0cmFjZUlkIjoiMzA5MEM0NDM0NTU0NDBCRDgzMjAxMUIyOEYxMjA0NzEiLCJ1c2VyQ29kZSI6IjIzNDQ4NCJ9LCJub2RlMiI6eyJkc2QiOiIwMTAwMDAwMDAwMDAzMzEzIiwibG9nVGltZSI6IjIwMjQ</vt:lpwstr>
  </property>
</Properties>
</file>